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Lst>
  <p:sldSz cx="10080625" cy="7559675"/>
  <p:notesSz cx="7772400" cy="10058400"/>
  <p:defaultTextStyle>
    <a:defPPr>
      <a:defRPr lang="en-GB"/>
    </a:defPPr>
    <a:lvl1pPr algn="l" defTabSz="457200" rtl="0" fontAlgn="base" hangingPunct="0">
      <a:lnSpc>
        <a:spcPct val="93000"/>
      </a:lnSpc>
      <a:spcBef>
        <a:spcPct val="0"/>
      </a:spcBef>
      <a:spcAft>
        <a:spcPct val="0"/>
      </a:spcAft>
      <a:buClr>
        <a:srgbClr val="000000"/>
      </a:buClr>
      <a:buSzPct val="45000"/>
      <a:buFont typeface="Wingdings" panose="05000000000000000000" pitchFamily="2" charset="2"/>
      <a:defRPr kern="1200">
        <a:solidFill>
          <a:schemeClr val="tx1"/>
        </a:solidFill>
        <a:latin typeface="Arial" panose="020B0604020202020204" pitchFamily="34" charset="0"/>
        <a:ea typeface="MS Gothic" panose="020B0609070205080204" pitchFamily="49" charset="-128"/>
        <a:cs typeface="+mn-cs"/>
      </a:defRPr>
    </a:lvl1pPr>
    <a:lvl2pPr marL="431800" indent="-215900" algn="l" defTabSz="457200" rtl="0" fontAlgn="base" hangingPunct="0">
      <a:lnSpc>
        <a:spcPct val="93000"/>
      </a:lnSpc>
      <a:spcBef>
        <a:spcPct val="0"/>
      </a:spcBef>
      <a:spcAft>
        <a:spcPct val="0"/>
      </a:spcAft>
      <a:buClr>
        <a:srgbClr val="000000"/>
      </a:buClr>
      <a:buSzPct val="45000"/>
      <a:buFont typeface="Wingdings" panose="05000000000000000000" pitchFamily="2" charset="2"/>
      <a:defRPr kern="1200">
        <a:solidFill>
          <a:schemeClr val="tx1"/>
        </a:solidFill>
        <a:latin typeface="Arial" panose="020B0604020202020204" pitchFamily="34" charset="0"/>
        <a:ea typeface="MS Gothic" panose="020B0609070205080204" pitchFamily="49" charset="-128"/>
        <a:cs typeface="+mn-cs"/>
      </a:defRPr>
    </a:lvl2pPr>
    <a:lvl3pPr marL="647700" indent="-215900" algn="l" defTabSz="457200" rtl="0" fontAlgn="base" hangingPunct="0">
      <a:lnSpc>
        <a:spcPct val="93000"/>
      </a:lnSpc>
      <a:spcBef>
        <a:spcPct val="0"/>
      </a:spcBef>
      <a:spcAft>
        <a:spcPct val="0"/>
      </a:spcAft>
      <a:buClr>
        <a:srgbClr val="000000"/>
      </a:buClr>
      <a:buSzPct val="45000"/>
      <a:buFont typeface="Wingdings" panose="05000000000000000000" pitchFamily="2" charset="2"/>
      <a:defRPr kern="1200">
        <a:solidFill>
          <a:schemeClr val="tx1"/>
        </a:solidFill>
        <a:latin typeface="Arial" panose="020B0604020202020204" pitchFamily="34" charset="0"/>
        <a:ea typeface="MS Gothic" panose="020B0609070205080204" pitchFamily="49" charset="-128"/>
        <a:cs typeface="+mn-cs"/>
      </a:defRPr>
    </a:lvl3pPr>
    <a:lvl4pPr marL="863600" indent="-215900" algn="l" defTabSz="457200" rtl="0" fontAlgn="base" hangingPunct="0">
      <a:lnSpc>
        <a:spcPct val="93000"/>
      </a:lnSpc>
      <a:spcBef>
        <a:spcPct val="0"/>
      </a:spcBef>
      <a:spcAft>
        <a:spcPct val="0"/>
      </a:spcAft>
      <a:buClr>
        <a:srgbClr val="000000"/>
      </a:buClr>
      <a:buSzPct val="45000"/>
      <a:buFont typeface="Wingdings" panose="05000000000000000000" pitchFamily="2" charset="2"/>
      <a:defRPr kern="1200">
        <a:solidFill>
          <a:schemeClr val="tx1"/>
        </a:solidFill>
        <a:latin typeface="Arial" panose="020B0604020202020204" pitchFamily="34" charset="0"/>
        <a:ea typeface="MS Gothic" panose="020B0609070205080204" pitchFamily="49" charset="-128"/>
        <a:cs typeface="+mn-cs"/>
      </a:defRPr>
    </a:lvl4pPr>
    <a:lvl5pPr marL="1079500" indent="-215900" algn="l" defTabSz="457200" rtl="0" fontAlgn="base" hangingPunct="0">
      <a:lnSpc>
        <a:spcPct val="93000"/>
      </a:lnSpc>
      <a:spcBef>
        <a:spcPct val="0"/>
      </a:spcBef>
      <a:spcAft>
        <a:spcPct val="0"/>
      </a:spcAft>
      <a:buClr>
        <a:srgbClr val="000000"/>
      </a:buClr>
      <a:buSzPct val="45000"/>
      <a:buFont typeface="Wingdings" panose="05000000000000000000" pitchFamily="2" charset="2"/>
      <a:defRPr kern="1200">
        <a:solidFill>
          <a:schemeClr val="tx1"/>
        </a:solidFill>
        <a:latin typeface="Arial" panose="020B0604020202020204" pitchFamily="34" charset="0"/>
        <a:ea typeface="MS Gothic" panose="020B0609070205080204" pitchFamily="49" charset="-128"/>
        <a:cs typeface="+mn-cs"/>
      </a:defRPr>
    </a:lvl5pPr>
    <a:lvl6pPr marL="2286000" algn="l" defTabSz="914400" rtl="0" eaLnBrk="1" latinLnBrk="0" hangingPunct="1">
      <a:defRPr kern="1200">
        <a:solidFill>
          <a:schemeClr val="tx1"/>
        </a:solidFill>
        <a:latin typeface="Arial" panose="020B0604020202020204" pitchFamily="34" charset="0"/>
        <a:ea typeface="MS Gothic" panose="020B0609070205080204" pitchFamily="49" charset="-128"/>
        <a:cs typeface="+mn-cs"/>
      </a:defRPr>
    </a:lvl6pPr>
    <a:lvl7pPr marL="2743200" algn="l" defTabSz="914400" rtl="0" eaLnBrk="1" latinLnBrk="0" hangingPunct="1">
      <a:defRPr kern="1200">
        <a:solidFill>
          <a:schemeClr val="tx1"/>
        </a:solidFill>
        <a:latin typeface="Arial" panose="020B0604020202020204" pitchFamily="34" charset="0"/>
        <a:ea typeface="MS Gothic" panose="020B0609070205080204" pitchFamily="49" charset="-128"/>
        <a:cs typeface="+mn-cs"/>
      </a:defRPr>
    </a:lvl7pPr>
    <a:lvl8pPr marL="3200400" algn="l" defTabSz="914400" rtl="0" eaLnBrk="1" latinLnBrk="0" hangingPunct="1">
      <a:defRPr kern="1200">
        <a:solidFill>
          <a:schemeClr val="tx1"/>
        </a:solidFill>
        <a:latin typeface="Arial" panose="020B0604020202020204" pitchFamily="34" charset="0"/>
        <a:ea typeface="MS Gothic" panose="020B0609070205080204" pitchFamily="49" charset="-128"/>
        <a:cs typeface="+mn-cs"/>
      </a:defRPr>
    </a:lvl8pPr>
    <a:lvl9pPr marL="3657600" algn="l" defTabSz="914400" rtl="0" eaLnBrk="1" latinLnBrk="0" hangingPunct="1">
      <a:defRPr kern="1200">
        <a:solidFill>
          <a:schemeClr val="tx1"/>
        </a:solidFill>
        <a:latin typeface="Arial" panose="020B0604020202020204" pitchFamily="34" charset="0"/>
        <a:ea typeface="MS Gothic" panose="020B0609070205080204" pitchFamily="49"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2" autoAdjust="0"/>
    <p:restoredTop sz="94660"/>
  </p:normalViewPr>
  <p:slideViewPr>
    <p:cSldViewPr>
      <p:cViewPr varScale="1">
        <p:scale>
          <a:sx n="64" d="100"/>
          <a:sy n="64" d="100"/>
        </p:scale>
        <p:origin x="498" y="66"/>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sldImg"/>
          </p:nvPr>
        </p:nvSpPr>
        <p:spPr bwMode="auto">
          <a:xfrm>
            <a:off x="1371600" y="763588"/>
            <a:ext cx="5027613" cy="3770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777875" y="4776788"/>
            <a:ext cx="6216650"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smtClean="0"/>
          </a:p>
        </p:txBody>
      </p:sp>
      <p:sp>
        <p:nvSpPr>
          <p:cNvPr id="2051" name="Rectangle 3"/>
          <p:cNvSpPr>
            <a:spLocks noGrp="1" noChangeArrowheads="1"/>
          </p:cNvSpPr>
          <p:nvPr>
            <p:ph type="hdr"/>
          </p:nvPr>
        </p:nvSpPr>
        <p:spPr bwMode="auto">
          <a:xfrm>
            <a:off x="0" y="0"/>
            <a:ext cx="3371850" cy="501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anose="02020603050405020304" pitchFamily="18" charset="0"/>
              </a:defRPr>
            </a:lvl1pPr>
          </a:lstStyle>
          <a:p>
            <a:endParaRPr lang="en-GB" altLang="en-US"/>
          </a:p>
        </p:txBody>
      </p:sp>
      <p:sp>
        <p:nvSpPr>
          <p:cNvPr id="2052" name="Rectangle 4"/>
          <p:cNvSpPr>
            <a:spLocks noGrp="1" noChangeArrowheads="1"/>
          </p:cNvSpPr>
          <p:nvPr>
            <p:ph type="dt"/>
          </p:nvPr>
        </p:nvSpPr>
        <p:spPr bwMode="auto">
          <a:xfrm>
            <a:off x="4398963" y="0"/>
            <a:ext cx="3371850" cy="501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anose="02020603050405020304" pitchFamily="18" charset="0"/>
              </a:defRPr>
            </a:lvl1pPr>
          </a:lstStyle>
          <a:p>
            <a:endParaRPr lang="en-GB" altLang="en-US"/>
          </a:p>
        </p:txBody>
      </p:sp>
      <p:sp>
        <p:nvSpPr>
          <p:cNvPr id="2053" name="Rectangle 5"/>
          <p:cNvSpPr>
            <a:spLocks noGrp="1" noChangeArrowheads="1"/>
          </p:cNvSpPr>
          <p:nvPr>
            <p:ph type="ftr"/>
          </p:nvPr>
        </p:nvSpPr>
        <p:spPr bwMode="auto">
          <a:xfrm>
            <a:off x="0" y="9555163"/>
            <a:ext cx="3371850" cy="501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anose="02020603050405020304" pitchFamily="18" charset="0"/>
              </a:defRPr>
            </a:lvl1pPr>
          </a:lstStyle>
          <a:p>
            <a:endParaRPr lang="en-GB" altLang="en-US"/>
          </a:p>
        </p:txBody>
      </p:sp>
      <p:sp>
        <p:nvSpPr>
          <p:cNvPr id="2054" name="Rectangle 6"/>
          <p:cNvSpPr>
            <a:spLocks noGrp="1" noChangeArrowheads="1"/>
          </p:cNvSpPr>
          <p:nvPr>
            <p:ph type="sldNum"/>
          </p:nvPr>
        </p:nvSpPr>
        <p:spPr bwMode="auto">
          <a:xfrm>
            <a:off x="4398963" y="9555163"/>
            <a:ext cx="3371850" cy="501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anose="02020603050405020304" pitchFamily="18" charset="0"/>
              </a:defRPr>
            </a:lvl1pPr>
          </a:lstStyle>
          <a:p>
            <a:fld id="{23890E33-81B5-4A54-8229-16EC521ABDB9}" type="slidenum">
              <a:rPr lang="en-GB" altLang="en-US"/>
              <a:pPr/>
              <a:t>‹#›</a:t>
            </a:fld>
            <a:endParaRPr lang="en-GB" altLang="en-US"/>
          </a:p>
        </p:txBody>
      </p:sp>
    </p:spTree>
    <p:extLst>
      <p:ext uri="{BB962C8B-B14F-4D97-AF65-F5344CB8AC3E}">
        <p14:creationId xmlns:p14="http://schemas.microsoft.com/office/powerpoint/2010/main" val="79995153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C40DB59-5B92-455F-94C6-1EC76DF6CF3E}" type="slidenum">
              <a:rPr lang="en-GB" altLang="en-US"/>
              <a:pPr/>
              <a:t>1</a:t>
            </a:fld>
            <a:endParaRPr lang="en-GB" altLang="en-US"/>
          </a:p>
        </p:txBody>
      </p:sp>
      <p:sp>
        <p:nvSpPr>
          <p:cNvPr id="22529"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0" name="Rectangle 2"/>
          <p:cNvSpPr txBox="1">
            <a:spLocks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5794108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415BA0A-CE4D-4DAB-B58F-C13695ECC4A7}" type="slidenum">
              <a:rPr lang="en-GB" altLang="en-US"/>
              <a:pPr/>
              <a:t>10</a:t>
            </a:fld>
            <a:endParaRPr lang="en-GB" altLang="en-US"/>
          </a:p>
        </p:txBody>
      </p:sp>
      <p:sp>
        <p:nvSpPr>
          <p:cNvPr id="31745"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6"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6084659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85A8F4F-9871-4A87-B26B-E1D962FB364B}" type="slidenum">
              <a:rPr lang="en-GB" altLang="en-US"/>
              <a:pPr/>
              <a:t>11</a:t>
            </a:fld>
            <a:endParaRPr lang="en-GB" altLang="en-US"/>
          </a:p>
        </p:txBody>
      </p:sp>
      <p:sp>
        <p:nvSpPr>
          <p:cNvPr id="33793"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4"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40145992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51D84CF-0EAB-4FBE-925A-8D9A2C59476C}" type="slidenum">
              <a:rPr lang="en-GB" altLang="en-US"/>
              <a:pPr/>
              <a:t>12</a:t>
            </a:fld>
            <a:endParaRPr lang="en-GB" altLang="en-US"/>
          </a:p>
        </p:txBody>
      </p:sp>
      <p:sp>
        <p:nvSpPr>
          <p:cNvPr id="34817"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18"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5262350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21F3BC6-D0E1-43B3-9F82-96224F602006}" type="slidenum">
              <a:rPr lang="en-GB" altLang="en-US"/>
              <a:pPr/>
              <a:t>13</a:t>
            </a:fld>
            <a:endParaRPr lang="en-GB" altLang="en-US"/>
          </a:p>
        </p:txBody>
      </p:sp>
      <p:sp>
        <p:nvSpPr>
          <p:cNvPr id="35841"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2"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0105820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5B320A2-0F0B-4DB2-B719-25FDBB8A8DA6}" type="slidenum">
              <a:rPr lang="en-GB" altLang="en-US"/>
              <a:pPr/>
              <a:t>14</a:t>
            </a:fld>
            <a:endParaRPr lang="en-GB" altLang="en-US"/>
          </a:p>
        </p:txBody>
      </p:sp>
      <p:sp>
        <p:nvSpPr>
          <p:cNvPr id="36865"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6866"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1743620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8107643-73B5-44C7-9496-5A54D441B034}" type="slidenum">
              <a:rPr lang="en-GB" altLang="en-US"/>
              <a:pPr/>
              <a:t>15</a:t>
            </a:fld>
            <a:endParaRPr lang="en-GB" altLang="en-US"/>
          </a:p>
        </p:txBody>
      </p:sp>
      <p:sp>
        <p:nvSpPr>
          <p:cNvPr id="37889"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0"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0744208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4CBDBF0-D224-461E-8789-2FB831993175}" type="slidenum">
              <a:rPr lang="en-GB" altLang="en-US"/>
              <a:pPr/>
              <a:t>16</a:t>
            </a:fld>
            <a:endParaRPr lang="en-GB" altLang="en-US"/>
          </a:p>
        </p:txBody>
      </p:sp>
      <p:sp>
        <p:nvSpPr>
          <p:cNvPr id="38913"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914"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8489739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2025FA8-4814-47DD-902A-E77CCBEE0487}" type="slidenum">
              <a:rPr lang="en-GB" altLang="en-US"/>
              <a:pPr/>
              <a:t>17</a:t>
            </a:fld>
            <a:endParaRPr lang="en-GB" altLang="en-US"/>
          </a:p>
        </p:txBody>
      </p:sp>
      <p:sp>
        <p:nvSpPr>
          <p:cNvPr id="39937"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38"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6120926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7A3351C-8B95-4EAB-9018-27176569E7A3}" type="slidenum">
              <a:rPr lang="en-GB" altLang="en-US"/>
              <a:pPr/>
              <a:t>18</a:t>
            </a:fld>
            <a:endParaRPr lang="en-GB" altLang="en-US"/>
          </a:p>
        </p:txBody>
      </p:sp>
      <p:sp>
        <p:nvSpPr>
          <p:cNvPr id="40961"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62"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658267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7C0C47C-0202-4513-AFE9-F408C742374B}" type="slidenum">
              <a:rPr lang="en-GB" altLang="en-US"/>
              <a:pPr/>
              <a:t>2</a:t>
            </a:fld>
            <a:endParaRPr lang="en-GB" altLang="en-US"/>
          </a:p>
        </p:txBody>
      </p:sp>
      <p:sp>
        <p:nvSpPr>
          <p:cNvPr id="23553"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4"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254938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F00AD33-8F00-4FA4-9E96-EF660150EEFE}" type="slidenum">
              <a:rPr lang="en-GB" altLang="en-US"/>
              <a:pPr/>
              <a:t>3</a:t>
            </a:fld>
            <a:endParaRPr lang="en-GB" altLang="en-US"/>
          </a:p>
        </p:txBody>
      </p:sp>
      <p:sp>
        <p:nvSpPr>
          <p:cNvPr id="24577"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4578"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4163752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47C7D43-526D-486A-9414-EDB78050BAE3}" type="slidenum">
              <a:rPr lang="en-GB" altLang="en-US"/>
              <a:pPr/>
              <a:t>4</a:t>
            </a:fld>
            <a:endParaRPr lang="en-GB" altLang="en-US"/>
          </a:p>
        </p:txBody>
      </p:sp>
      <p:sp>
        <p:nvSpPr>
          <p:cNvPr id="25601"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2"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550567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20E04FF-B9B0-47CC-888C-EB964E9EF9C9}" type="slidenum">
              <a:rPr lang="en-GB" altLang="en-US"/>
              <a:pPr/>
              <a:t>5</a:t>
            </a:fld>
            <a:endParaRPr lang="en-GB" altLang="en-US"/>
          </a:p>
        </p:txBody>
      </p:sp>
      <p:sp>
        <p:nvSpPr>
          <p:cNvPr id="26625"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6626"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028753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22D214C-65EE-4158-BE39-27E6E02FD3CE}" type="slidenum">
              <a:rPr lang="en-GB" altLang="en-US"/>
              <a:pPr/>
              <a:t>6</a:t>
            </a:fld>
            <a:endParaRPr lang="en-GB" altLang="en-US"/>
          </a:p>
        </p:txBody>
      </p:sp>
      <p:sp>
        <p:nvSpPr>
          <p:cNvPr id="27649"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7650"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1578215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C294DF6-CC6A-476D-ABDC-74A5FD6C30BB}" type="slidenum">
              <a:rPr lang="en-GB" altLang="en-US"/>
              <a:pPr/>
              <a:t>7</a:t>
            </a:fld>
            <a:endParaRPr lang="en-GB" altLang="en-US"/>
          </a:p>
        </p:txBody>
      </p:sp>
      <p:sp>
        <p:nvSpPr>
          <p:cNvPr id="28673"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4"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701787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E5DB546-ACA7-4AC2-AC82-E77EAECEAEE0}" type="slidenum">
              <a:rPr lang="en-GB" altLang="en-US"/>
              <a:pPr/>
              <a:t>8</a:t>
            </a:fld>
            <a:endParaRPr lang="en-GB" altLang="en-US"/>
          </a:p>
        </p:txBody>
      </p:sp>
      <p:sp>
        <p:nvSpPr>
          <p:cNvPr id="29697"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698"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40159014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A949BF9-00D7-480C-B026-C18A9078A627}" type="slidenum">
              <a:rPr lang="en-GB" altLang="en-US"/>
              <a:pPr/>
              <a:t>9</a:t>
            </a:fld>
            <a:endParaRPr lang="en-GB" altLang="en-US"/>
          </a:p>
        </p:txBody>
      </p:sp>
      <p:sp>
        <p:nvSpPr>
          <p:cNvPr id="30721" name="Rectangle 1"/>
          <p:cNvSpPr txBox="1">
            <a:spLocks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2" name="Rectangle 2"/>
          <p:cNvSpPr txBox="1">
            <a:spLocks noChangeArrowheads="1"/>
          </p:cNvSpPr>
          <p:nvPr>
            <p:ph type="body" idx="1"/>
          </p:nvPr>
        </p:nvSpPr>
        <p:spPr bwMode="auto">
          <a:xfrm>
            <a:off x="777875" y="4776788"/>
            <a:ext cx="6218238" cy="44354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102717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83472" y="1971439"/>
            <a:ext cx="6913256" cy="2312906"/>
          </a:xfrm>
        </p:spPr>
        <p:txBody>
          <a:bodyPr anchor="b">
            <a:noAutofit/>
          </a:bodyPr>
          <a:lstStyle>
            <a:lvl1pPr algn="ctr">
              <a:defRPr sz="6614"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215809" y="4361067"/>
            <a:ext cx="5648584" cy="1197375"/>
          </a:xfrm>
        </p:spPr>
        <p:txBody>
          <a:bodyPr>
            <a:normAutofit/>
          </a:bodyPr>
          <a:lstStyle>
            <a:lvl1pPr marL="0" indent="0" algn="ctr">
              <a:lnSpc>
                <a:spcPct val="112000"/>
              </a:lnSpc>
              <a:spcBef>
                <a:spcPts val="0"/>
              </a:spcBef>
              <a:spcAft>
                <a:spcPts val="0"/>
              </a:spcAft>
              <a:buNone/>
              <a:defRPr sz="1984"/>
            </a:lvl1pPr>
            <a:lvl2pPr marL="377979" indent="0" algn="ctr">
              <a:buNone/>
              <a:defRPr sz="1653"/>
            </a:lvl2pPr>
            <a:lvl3pPr marL="755957" indent="0" algn="ctr">
              <a:buNone/>
              <a:defRPr sz="1488"/>
            </a:lvl3pPr>
            <a:lvl4pPr marL="1133936" indent="0" algn="ctr">
              <a:buNone/>
              <a:defRPr sz="1323"/>
            </a:lvl4pPr>
            <a:lvl5pPr marL="1511915" indent="0" algn="ctr">
              <a:buNone/>
              <a:defRPr sz="1323"/>
            </a:lvl5pPr>
            <a:lvl6pPr marL="1889893" indent="0" algn="ctr">
              <a:buNone/>
              <a:defRPr sz="1323"/>
            </a:lvl6pPr>
            <a:lvl7pPr marL="2267872" indent="0" algn="ctr">
              <a:buNone/>
              <a:defRPr sz="1323"/>
            </a:lvl7pPr>
            <a:lvl8pPr marL="2645851" indent="0" algn="ctr">
              <a:buNone/>
              <a:defRPr sz="1323"/>
            </a:lvl8pPr>
            <a:lvl9pPr marL="3023829" indent="0" algn="ctr">
              <a:buNone/>
              <a:defRPr sz="1323"/>
            </a:lvl9pPr>
          </a:lstStyle>
          <a:p>
            <a:r>
              <a:rPr lang="en-US" smtClean="0"/>
              <a:t>Click to edit Master subtitle style</a:t>
            </a:r>
            <a:endParaRPr lang="en-US" dirty="0"/>
          </a:p>
        </p:txBody>
      </p:sp>
      <p:sp>
        <p:nvSpPr>
          <p:cNvPr id="4" name="Date Placeholder 3"/>
          <p:cNvSpPr>
            <a:spLocks noGrp="1"/>
          </p:cNvSpPr>
          <p:nvPr>
            <p:ph type="dt" sz="half" idx="10"/>
          </p:nvPr>
        </p:nvSpPr>
        <p:spPr>
          <a:xfrm>
            <a:off x="622481" y="7113663"/>
            <a:ext cx="1329485" cy="446012"/>
          </a:xfrm>
        </p:spPr>
        <p:txBody>
          <a:bodyPr/>
          <a:lstStyle>
            <a:lvl1pPr>
              <a:defRPr baseline="0">
                <a:solidFill>
                  <a:schemeClr val="tx2"/>
                </a:solidFill>
              </a:defRPr>
            </a:lvl1pPr>
          </a:lstStyle>
          <a:p>
            <a:endParaRPr lang="en-GB" altLang="en-US"/>
          </a:p>
        </p:txBody>
      </p:sp>
      <p:sp>
        <p:nvSpPr>
          <p:cNvPr id="5" name="Footer Placeholder 4"/>
          <p:cNvSpPr>
            <a:spLocks noGrp="1"/>
          </p:cNvSpPr>
          <p:nvPr>
            <p:ph type="ftr" sz="quarter" idx="11"/>
          </p:nvPr>
        </p:nvSpPr>
        <p:spPr>
          <a:xfrm>
            <a:off x="2136556" y="7113663"/>
            <a:ext cx="5807089" cy="446012"/>
          </a:xfrm>
        </p:spPr>
        <p:txBody>
          <a:bodyPr/>
          <a:lstStyle>
            <a:lvl1pPr algn="ctr">
              <a:defRPr baseline="0">
                <a:solidFill>
                  <a:schemeClr val="tx2"/>
                </a:solidFill>
              </a:defRPr>
            </a:lvl1pPr>
          </a:lstStyle>
          <a:p>
            <a:endParaRPr lang="en-GB" altLang="en-US"/>
          </a:p>
        </p:txBody>
      </p:sp>
      <p:sp>
        <p:nvSpPr>
          <p:cNvPr id="6" name="Slide Number Placeholder 5"/>
          <p:cNvSpPr>
            <a:spLocks noGrp="1"/>
          </p:cNvSpPr>
          <p:nvPr>
            <p:ph type="sldNum" sz="quarter" idx="12"/>
          </p:nvPr>
        </p:nvSpPr>
        <p:spPr>
          <a:xfrm>
            <a:off x="8128234" y="7113663"/>
            <a:ext cx="1319851" cy="446012"/>
          </a:xfrm>
        </p:spPr>
        <p:txBody>
          <a:bodyPr/>
          <a:lstStyle>
            <a:lvl1pPr>
              <a:defRPr baseline="0">
                <a:solidFill>
                  <a:schemeClr val="tx2"/>
                </a:solidFill>
              </a:defRPr>
            </a:lvl1pPr>
          </a:lstStyle>
          <a:p>
            <a:fld id="{F85270E5-A488-4773-A5AD-CCFB87F5B8C6}" type="slidenum">
              <a:rPr lang="en-GB" altLang="en-US" smtClean="0"/>
              <a:pPr/>
              <a:t>‹#›</a:t>
            </a:fld>
            <a:endParaRPr lang="en-GB" altLang="en-US"/>
          </a:p>
        </p:txBody>
      </p:sp>
      <p:grpSp>
        <p:nvGrpSpPr>
          <p:cNvPr id="8" name="Group 7"/>
          <p:cNvGrpSpPr/>
          <p:nvPr/>
        </p:nvGrpSpPr>
        <p:grpSpPr>
          <a:xfrm>
            <a:off x="622480" y="820640"/>
            <a:ext cx="8825606" cy="5897022"/>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100440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34070" y="2530393"/>
            <a:ext cx="7938492" cy="393733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B43CCF43-F749-4ADE-921C-EF8367913BC3}" type="slidenum">
              <a:rPr lang="en-GB" altLang="en-US" smtClean="0"/>
              <a:pPr/>
              <a:t>‹#›</a:t>
            </a:fld>
            <a:endParaRPr lang="en-GB" altLang="en-US"/>
          </a:p>
        </p:txBody>
      </p:sp>
    </p:spTree>
    <p:extLst>
      <p:ext uri="{BB962C8B-B14F-4D97-AF65-F5344CB8AC3E}">
        <p14:creationId xmlns:p14="http://schemas.microsoft.com/office/powerpoint/2010/main" val="2179107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85601" y="688016"/>
            <a:ext cx="1643669" cy="577970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34071" y="688016"/>
            <a:ext cx="6310891" cy="577970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B11342ED-8A2C-4E72-85D0-DE74A123E9C5}" type="slidenum">
              <a:rPr lang="en-GB" altLang="en-US" smtClean="0"/>
              <a:pPr/>
              <a:t>‹#›</a:t>
            </a:fld>
            <a:endParaRPr lang="en-GB" altLang="en-US"/>
          </a:p>
        </p:txBody>
      </p:sp>
    </p:spTree>
    <p:extLst>
      <p:ext uri="{BB962C8B-B14F-4D97-AF65-F5344CB8AC3E}">
        <p14:creationId xmlns:p14="http://schemas.microsoft.com/office/powerpoint/2010/main" val="3790871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9387" cy="1260475"/>
          </a:xfrm>
        </p:spPr>
        <p:txBody>
          <a:bodyPr/>
          <a:lstStyle/>
          <a:p>
            <a:r>
              <a:rPr lang="en-US" smtClean="0"/>
              <a:t>Click to edit Master title style</a:t>
            </a:r>
            <a:endParaRPr lang="en-US"/>
          </a:p>
        </p:txBody>
      </p:sp>
      <p:sp>
        <p:nvSpPr>
          <p:cNvPr id="3" name="Date Placeholder 2"/>
          <p:cNvSpPr>
            <a:spLocks noGrp="1"/>
          </p:cNvSpPr>
          <p:nvPr>
            <p:ph type="dt" idx="10"/>
          </p:nvPr>
        </p:nvSpPr>
        <p:spPr>
          <a:xfrm>
            <a:off x="503238" y="6886575"/>
            <a:ext cx="2346325" cy="519113"/>
          </a:xfrm>
        </p:spPr>
        <p:txBody>
          <a:bodyPr/>
          <a:lstStyle>
            <a:lvl1pPr>
              <a:defRPr/>
            </a:lvl1pPr>
          </a:lstStyle>
          <a:p>
            <a:endParaRPr lang="en-GB" altLang="en-US"/>
          </a:p>
        </p:txBody>
      </p:sp>
      <p:sp>
        <p:nvSpPr>
          <p:cNvPr id="4" name="Footer Placeholder 3"/>
          <p:cNvSpPr>
            <a:spLocks noGrp="1"/>
          </p:cNvSpPr>
          <p:nvPr>
            <p:ph type="ftr" idx="11"/>
          </p:nvPr>
        </p:nvSpPr>
        <p:spPr>
          <a:xfrm>
            <a:off x="3448050" y="6886575"/>
            <a:ext cx="3194050" cy="519113"/>
          </a:xfrm>
        </p:spPr>
        <p:txBody>
          <a:bodyPr/>
          <a:lstStyle>
            <a:lvl1pPr>
              <a:defRPr/>
            </a:lvl1pPr>
          </a:lstStyle>
          <a:p>
            <a:endParaRPr lang="en-GB" altLang="en-US"/>
          </a:p>
        </p:txBody>
      </p:sp>
      <p:sp>
        <p:nvSpPr>
          <p:cNvPr id="5" name="Slide Number Placeholder 4"/>
          <p:cNvSpPr>
            <a:spLocks noGrp="1"/>
          </p:cNvSpPr>
          <p:nvPr>
            <p:ph type="sldNum" idx="12"/>
          </p:nvPr>
        </p:nvSpPr>
        <p:spPr>
          <a:xfrm>
            <a:off x="7227888" y="6886575"/>
            <a:ext cx="2346325" cy="519113"/>
          </a:xfrm>
        </p:spPr>
        <p:txBody>
          <a:bodyPr/>
          <a:lstStyle>
            <a:lvl1pPr>
              <a:defRPr/>
            </a:lvl1pPr>
          </a:lstStyle>
          <a:p>
            <a:fld id="{F04324B9-81F5-425B-B84E-CC905566E3A3}" type="slidenum">
              <a:rPr lang="en-GB" altLang="en-US"/>
              <a:pPr/>
              <a:t>‹#›</a:t>
            </a:fld>
            <a:endParaRPr lang="en-GB" altLang="en-US"/>
          </a:p>
        </p:txBody>
      </p:sp>
    </p:spTree>
    <p:extLst>
      <p:ext uri="{BB962C8B-B14F-4D97-AF65-F5344CB8AC3E}">
        <p14:creationId xmlns:p14="http://schemas.microsoft.com/office/powerpoint/2010/main" val="3314646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9387" cy="12604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03238" y="1768475"/>
            <a:ext cx="4457700" cy="4987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Online Image Placeholder 3"/>
          <p:cNvSpPr>
            <a:spLocks noGrp="1"/>
          </p:cNvSpPr>
          <p:nvPr>
            <p:ph type="clipArt" sz="half" idx="2"/>
          </p:nvPr>
        </p:nvSpPr>
        <p:spPr>
          <a:xfrm>
            <a:off x="5113338" y="1768475"/>
            <a:ext cx="4459287" cy="4987925"/>
          </a:xfrm>
        </p:spPr>
        <p:txBody>
          <a:bodyPr/>
          <a:lstStyle/>
          <a:p>
            <a:endParaRPr lang="en-US"/>
          </a:p>
        </p:txBody>
      </p:sp>
      <p:sp>
        <p:nvSpPr>
          <p:cNvPr id="5" name="Date Placeholder 4"/>
          <p:cNvSpPr>
            <a:spLocks noGrp="1"/>
          </p:cNvSpPr>
          <p:nvPr>
            <p:ph type="dt" idx="10"/>
          </p:nvPr>
        </p:nvSpPr>
        <p:spPr>
          <a:xfrm>
            <a:off x="503238" y="6886575"/>
            <a:ext cx="2346325" cy="519113"/>
          </a:xfrm>
        </p:spPr>
        <p:txBody>
          <a:bodyPr/>
          <a:lstStyle>
            <a:lvl1pPr>
              <a:defRPr/>
            </a:lvl1pPr>
          </a:lstStyle>
          <a:p>
            <a:endParaRPr lang="en-GB" altLang="en-US"/>
          </a:p>
        </p:txBody>
      </p:sp>
      <p:sp>
        <p:nvSpPr>
          <p:cNvPr id="6" name="Footer Placeholder 5"/>
          <p:cNvSpPr>
            <a:spLocks noGrp="1"/>
          </p:cNvSpPr>
          <p:nvPr>
            <p:ph type="ftr" idx="11"/>
          </p:nvPr>
        </p:nvSpPr>
        <p:spPr>
          <a:xfrm>
            <a:off x="3448050" y="6886575"/>
            <a:ext cx="3194050" cy="519113"/>
          </a:xfrm>
        </p:spPr>
        <p:txBody>
          <a:bodyPr/>
          <a:lstStyle>
            <a:lvl1pPr>
              <a:defRPr/>
            </a:lvl1pPr>
          </a:lstStyle>
          <a:p>
            <a:endParaRPr lang="en-GB" altLang="en-US"/>
          </a:p>
        </p:txBody>
      </p:sp>
      <p:sp>
        <p:nvSpPr>
          <p:cNvPr id="7" name="Slide Number Placeholder 6"/>
          <p:cNvSpPr>
            <a:spLocks noGrp="1"/>
          </p:cNvSpPr>
          <p:nvPr>
            <p:ph type="sldNum" idx="12"/>
          </p:nvPr>
        </p:nvSpPr>
        <p:spPr>
          <a:xfrm>
            <a:off x="7227888" y="6886575"/>
            <a:ext cx="2346325" cy="519113"/>
          </a:xfrm>
        </p:spPr>
        <p:txBody>
          <a:bodyPr/>
          <a:lstStyle>
            <a:lvl1pPr>
              <a:defRPr/>
            </a:lvl1pPr>
          </a:lstStyle>
          <a:p>
            <a:fld id="{62F2E21E-14DB-4D4E-903D-897BE592C4BF}" type="slidenum">
              <a:rPr lang="en-GB" altLang="en-US"/>
              <a:pPr/>
              <a:t>‹#›</a:t>
            </a:fld>
            <a:endParaRPr lang="en-GB" altLang="en-US"/>
          </a:p>
        </p:txBody>
      </p:sp>
    </p:spTree>
    <p:extLst>
      <p:ext uri="{BB962C8B-B14F-4D97-AF65-F5344CB8AC3E}">
        <p14:creationId xmlns:p14="http://schemas.microsoft.com/office/powerpoint/2010/main" val="7079942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9387" cy="1260475"/>
          </a:xfrm>
        </p:spPr>
        <p:txBody>
          <a:bodyPr/>
          <a:lstStyle/>
          <a:p>
            <a:r>
              <a:rPr lang="en-US" smtClean="0"/>
              <a:t>Click to edit Master title style</a:t>
            </a:r>
            <a:endParaRPr lang="en-US"/>
          </a:p>
        </p:txBody>
      </p:sp>
      <p:sp>
        <p:nvSpPr>
          <p:cNvPr id="3" name="Online Image Placeholder 2"/>
          <p:cNvSpPr>
            <a:spLocks noGrp="1"/>
          </p:cNvSpPr>
          <p:nvPr>
            <p:ph type="clipArt" sz="half" idx="1"/>
          </p:nvPr>
        </p:nvSpPr>
        <p:spPr>
          <a:xfrm>
            <a:off x="503238" y="1768475"/>
            <a:ext cx="4457700" cy="4987925"/>
          </a:xfrm>
        </p:spPr>
        <p:txBody>
          <a:bodyPr/>
          <a:lstStyle/>
          <a:p>
            <a:endParaRPr lang="en-US"/>
          </a:p>
        </p:txBody>
      </p:sp>
      <p:sp>
        <p:nvSpPr>
          <p:cNvPr id="4" name="Text Placeholder 3"/>
          <p:cNvSpPr>
            <a:spLocks noGrp="1"/>
          </p:cNvSpPr>
          <p:nvPr>
            <p:ph type="body" sz="half" idx="2"/>
          </p:nvPr>
        </p:nvSpPr>
        <p:spPr>
          <a:xfrm>
            <a:off x="5113338" y="1768475"/>
            <a:ext cx="4459287" cy="4987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a:xfrm>
            <a:off x="503238" y="6886575"/>
            <a:ext cx="2346325" cy="519113"/>
          </a:xfrm>
        </p:spPr>
        <p:txBody>
          <a:bodyPr/>
          <a:lstStyle>
            <a:lvl1pPr>
              <a:defRPr/>
            </a:lvl1pPr>
          </a:lstStyle>
          <a:p>
            <a:endParaRPr lang="en-GB" altLang="en-US"/>
          </a:p>
        </p:txBody>
      </p:sp>
      <p:sp>
        <p:nvSpPr>
          <p:cNvPr id="6" name="Footer Placeholder 5"/>
          <p:cNvSpPr>
            <a:spLocks noGrp="1"/>
          </p:cNvSpPr>
          <p:nvPr>
            <p:ph type="ftr" idx="11"/>
          </p:nvPr>
        </p:nvSpPr>
        <p:spPr>
          <a:xfrm>
            <a:off x="3448050" y="6886575"/>
            <a:ext cx="3194050" cy="519113"/>
          </a:xfrm>
        </p:spPr>
        <p:txBody>
          <a:bodyPr/>
          <a:lstStyle>
            <a:lvl1pPr>
              <a:defRPr/>
            </a:lvl1pPr>
          </a:lstStyle>
          <a:p>
            <a:endParaRPr lang="en-GB" altLang="en-US"/>
          </a:p>
        </p:txBody>
      </p:sp>
      <p:sp>
        <p:nvSpPr>
          <p:cNvPr id="7" name="Slide Number Placeholder 6"/>
          <p:cNvSpPr>
            <a:spLocks noGrp="1"/>
          </p:cNvSpPr>
          <p:nvPr>
            <p:ph type="sldNum" idx="12"/>
          </p:nvPr>
        </p:nvSpPr>
        <p:spPr>
          <a:xfrm>
            <a:off x="7227888" y="6886575"/>
            <a:ext cx="2346325" cy="519113"/>
          </a:xfrm>
        </p:spPr>
        <p:txBody>
          <a:bodyPr/>
          <a:lstStyle>
            <a:lvl1pPr>
              <a:defRPr/>
            </a:lvl1pPr>
          </a:lstStyle>
          <a:p>
            <a:fld id="{A4EE41F3-639A-4465-BCFD-B0B4BED20EB9}" type="slidenum">
              <a:rPr lang="en-GB" altLang="en-US"/>
              <a:pPr/>
              <a:t>‹#›</a:t>
            </a:fld>
            <a:endParaRPr lang="en-GB" altLang="en-US"/>
          </a:p>
        </p:txBody>
      </p:sp>
    </p:spTree>
    <p:extLst>
      <p:ext uri="{BB962C8B-B14F-4D97-AF65-F5344CB8AC3E}">
        <p14:creationId xmlns:p14="http://schemas.microsoft.com/office/powerpoint/2010/main" val="2680638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GB" altLang="en-US"/>
          </a:p>
        </p:txBody>
      </p:sp>
      <p:sp>
        <p:nvSpPr>
          <p:cNvPr id="5" name="Footer Placeholder 4"/>
          <p:cNvSpPr>
            <a:spLocks noGrp="1"/>
          </p:cNvSpPr>
          <p:nvPr>
            <p:ph type="ftr" sz="quarter" idx="11"/>
          </p:nvPr>
        </p:nvSpPr>
        <p:spPr/>
        <p:txBody>
          <a:bodyPr/>
          <a:lstStyle/>
          <a:p>
            <a:endParaRPr lang="en-GB" altLang="en-US"/>
          </a:p>
        </p:txBody>
      </p:sp>
      <p:sp>
        <p:nvSpPr>
          <p:cNvPr id="6" name="Slide Number Placeholder 5"/>
          <p:cNvSpPr>
            <a:spLocks noGrp="1"/>
          </p:cNvSpPr>
          <p:nvPr>
            <p:ph type="sldNum" sz="quarter" idx="12"/>
          </p:nvPr>
        </p:nvSpPr>
        <p:spPr/>
        <p:txBody>
          <a:bodyPr/>
          <a:lstStyle/>
          <a:p>
            <a:fld id="{830D27BD-9302-40DE-ACEC-37CBF52760F2}" type="slidenum">
              <a:rPr lang="en-GB" altLang="en-US" smtClean="0"/>
              <a:pPr/>
              <a:t>‹#›</a:t>
            </a:fld>
            <a:endParaRPr lang="en-GB" altLang="en-US"/>
          </a:p>
        </p:txBody>
      </p:sp>
    </p:spTree>
    <p:extLst>
      <p:ext uri="{BB962C8B-B14F-4D97-AF65-F5344CB8AC3E}">
        <p14:creationId xmlns:p14="http://schemas.microsoft.com/office/powerpoint/2010/main" val="659901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32541" y="1434510"/>
            <a:ext cx="7948224" cy="3144614"/>
          </a:xfrm>
        </p:spPr>
        <p:txBody>
          <a:bodyPr anchor="b">
            <a:normAutofit/>
          </a:bodyPr>
          <a:lstStyle>
            <a:lvl1pPr algn="r">
              <a:defRPr sz="6614"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32541" y="4647721"/>
            <a:ext cx="7948224" cy="1260303"/>
          </a:xfrm>
        </p:spPr>
        <p:txBody>
          <a:bodyPr/>
          <a:lstStyle>
            <a:lvl1pPr marL="0" indent="0" algn="r">
              <a:lnSpc>
                <a:spcPct val="112000"/>
              </a:lnSpc>
              <a:spcBef>
                <a:spcPts val="0"/>
              </a:spcBef>
              <a:spcAft>
                <a:spcPts val="0"/>
              </a:spcAft>
              <a:buNone/>
              <a:defRPr sz="1984">
                <a:solidFill>
                  <a:schemeClr val="tx2"/>
                </a:solidFill>
              </a:defRPr>
            </a:lvl1pPr>
            <a:lvl2pPr marL="377979" indent="0">
              <a:buNone/>
              <a:defRPr sz="1653">
                <a:solidFill>
                  <a:schemeClr val="tx1">
                    <a:tint val="75000"/>
                  </a:schemeClr>
                </a:solidFill>
              </a:defRPr>
            </a:lvl2pPr>
            <a:lvl3pPr marL="755957" indent="0">
              <a:buNone/>
              <a:defRPr sz="1488">
                <a:solidFill>
                  <a:schemeClr val="tx1">
                    <a:tint val="75000"/>
                  </a:schemeClr>
                </a:solidFill>
              </a:defRPr>
            </a:lvl3pPr>
            <a:lvl4pPr marL="1133936" indent="0">
              <a:buNone/>
              <a:defRPr sz="1323">
                <a:solidFill>
                  <a:schemeClr val="tx1">
                    <a:tint val="75000"/>
                  </a:schemeClr>
                </a:solidFill>
              </a:defRPr>
            </a:lvl4pPr>
            <a:lvl5pPr marL="1511915" indent="0">
              <a:buNone/>
              <a:defRPr sz="1323">
                <a:solidFill>
                  <a:schemeClr val="tx1">
                    <a:tint val="75000"/>
                  </a:schemeClr>
                </a:solidFill>
              </a:defRPr>
            </a:lvl5pPr>
            <a:lvl6pPr marL="1889893" indent="0">
              <a:buNone/>
              <a:defRPr sz="1323">
                <a:solidFill>
                  <a:schemeClr val="tx1">
                    <a:tint val="75000"/>
                  </a:schemeClr>
                </a:solidFill>
              </a:defRPr>
            </a:lvl6pPr>
            <a:lvl7pPr marL="2267872" indent="0">
              <a:buNone/>
              <a:defRPr sz="1323">
                <a:solidFill>
                  <a:schemeClr val="tx1">
                    <a:tint val="75000"/>
                  </a:schemeClr>
                </a:solidFill>
              </a:defRPr>
            </a:lvl7pPr>
            <a:lvl8pPr marL="2645851" indent="0">
              <a:buNone/>
              <a:defRPr sz="1323">
                <a:solidFill>
                  <a:schemeClr val="tx1">
                    <a:tint val="75000"/>
                  </a:schemeClr>
                </a:solidFill>
              </a:defRPr>
            </a:lvl8pPr>
            <a:lvl9pPr marL="3023829" indent="0">
              <a:buNone/>
              <a:defRPr sz="1323">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10947" y="7113663"/>
            <a:ext cx="1341445" cy="446012"/>
          </a:xfrm>
        </p:spPr>
        <p:txBody>
          <a:bodyPr/>
          <a:lstStyle>
            <a:lvl1pPr>
              <a:defRPr>
                <a:solidFill>
                  <a:schemeClr val="tx2"/>
                </a:solidFill>
              </a:defRPr>
            </a:lvl1pPr>
          </a:lstStyle>
          <a:p>
            <a:endParaRPr lang="en-GB" altLang="en-US"/>
          </a:p>
        </p:txBody>
      </p:sp>
      <p:sp>
        <p:nvSpPr>
          <p:cNvPr id="5" name="Footer Placeholder 4"/>
          <p:cNvSpPr>
            <a:spLocks noGrp="1"/>
          </p:cNvSpPr>
          <p:nvPr>
            <p:ph type="ftr" sz="quarter" idx="11"/>
          </p:nvPr>
        </p:nvSpPr>
        <p:spPr>
          <a:xfrm>
            <a:off x="2136769" y="7113663"/>
            <a:ext cx="5807089" cy="446012"/>
          </a:xfrm>
        </p:spPr>
        <p:txBody>
          <a:bodyPr/>
          <a:lstStyle>
            <a:lvl1pPr algn="ctr">
              <a:defRPr>
                <a:solidFill>
                  <a:schemeClr val="tx2"/>
                </a:solidFill>
              </a:defRPr>
            </a:lvl1pPr>
          </a:lstStyle>
          <a:p>
            <a:endParaRPr lang="en-GB" altLang="en-US"/>
          </a:p>
        </p:txBody>
      </p:sp>
      <p:sp>
        <p:nvSpPr>
          <p:cNvPr id="6" name="Slide Number Placeholder 5"/>
          <p:cNvSpPr>
            <a:spLocks noGrp="1"/>
          </p:cNvSpPr>
          <p:nvPr>
            <p:ph type="sldNum" sz="quarter" idx="12"/>
          </p:nvPr>
        </p:nvSpPr>
        <p:spPr>
          <a:xfrm>
            <a:off x="8128234" y="7113663"/>
            <a:ext cx="1319851" cy="446012"/>
          </a:xfrm>
        </p:spPr>
        <p:txBody>
          <a:bodyPr/>
          <a:lstStyle>
            <a:lvl1pPr>
              <a:defRPr>
                <a:solidFill>
                  <a:schemeClr val="tx2"/>
                </a:solidFill>
              </a:defRPr>
            </a:lvl1pPr>
          </a:lstStyle>
          <a:p>
            <a:fld id="{DC2D67ED-FB68-41F9-912A-4BDB333B0816}" type="slidenum">
              <a:rPr lang="en-GB" altLang="en-US" smtClean="0"/>
              <a:pPr/>
              <a:t>‹#›</a:t>
            </a:fld>
            <a:endParaRPr lang="en-GB" altLang="en-US"/>
          </a:p>
        </p:txBody>
      </p:sp>
      <p:sp>
        <p:nvSpPr>
          <p:cNvPr id="7" name="Freeform 6"/>
          <p:cNvSpPr/>
          <p:nvPr/>
        </p:nvSpPr>
        <p:spPr bwMode="auto">
          <a:xfrm>
            <a:off x="6740230" y="1858119"/>
            <a:ext cx="2707856" cy="4859542"/>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740230" y="1858119"/>
            <a:ext cx="2707856" cy="4859542"/>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04738928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134070" y="2519892"/>
            <a:ext cx="3677532" cy="394783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95352" y="2519892"/>
            <a:ext cx="3677532" cy="394783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GB" altLang="en-US"/>
          </a:p>
        </p:txBody>
      </p:sp>
      <p:sp>
        <p:nvSpPr>
          <p:cNvPr id="6" name="Footer Placeholder 5"/>
          <p:cNvSpPr>
            <a:spLocks noGrp="1"/>
          </p:cNvSpPr>
          <p:nvPr>
            <p:ph type="ftr" sz="quarter" idx="11"/>
          </p:nvPr>
        </p:nvSpPr>
        <p:spPr/>
        <p:txBody>
          <a:bodyPr/>
          <a:lstStyle/>
          <a:p>
            <a:endParaRPr lang="en-GB" altLang="en-US"/>
          </a:p>
        </p:txBody>
      </p:sp>
      <p:sp>
        <p:nvSpPr>
          <p:cNvPr id="7" name="Slide Number Placeholder 6"/>
          <p:cNvSpPr>
            <a:spLocks noGrp="1"/>
          </p:cNvSpPr>
          <p:nvPr>
            <p:ph type="sldNum" sz="quarter" idx="12"/>
          </p:nvPr>
        </p:nvSpPr>
        <p:spPr/>
        <p:txBody>
          <a:bodyPr/>
          <a:lstStyle/>
          <a:p>
            <a:fld id="{1F712554-D78D-4A92-9728-116513592CF9}" type="slidenum">
              <a:rPr lang="en-GB" altLang="en-US" smtClean="0"/>
              <a:pPr/>
              <a:t>‹#›</a:t>
            </a:fld>
            <a:endParaRPr lang="en-GB" altLang="en-US"/>
          </a:p>
        </p:txBody>
      </p:sp>
    </p:spTree>
    <p:extLst>
      <p:ext uri="{BB962C8B-B14F-4D97-AF65-F5344CB8AC3E}">
        <p14:creationId xmlns:p14="http://schemas.microsoft.com/office/powerpoint/2010/main" val="1412256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34070" y="755967"/>
            <a:ext cx="7938492" cy="163793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134070" y="2579670"/>
            <a:ext cx="3677532" cy="908210"/>
          </a:xfrm>
        </p:spPr>
        <p:txBody>
          <a:bodyPr anchor="b">
            <a:noAutofit/>
          </a:bodyPr>
          <a:lstStyle>
            <a:lvl1pPr marL="0" indent="0">
              <a:lnSpc>
                <a:spcPct val="84000"/>
              </a:lnSpc>
              <a:spcBef>
                <a:spcPts val="0"/>
              </a:spcBef>
              <a:spcAft>
                <a:spcPts val="0"/>
              </a:spcAft>
              <a:buNone/>
              <a:defRPr sz="2646" b="0" baseline="0">
                <a:solidFill>
                  <a:schemeClr val="tx2"/>
                </a:solidFill>
              </a:defRPr>
            </a:lvl1pPr>
            <a:lvl2pPr marL="377979" indent="0">
              <a:buNone/>
              <a:defRPr sz="1653" b="1"/>
            </a:lvl2pPr>
            <a:lvl3pPr marL="755957" indent="0">
              <a:buNone/>
              <a:defRPr sz="1488" b="1"/>
            </a:lvl3pPr>
            <a:lvl4pPr marL="1133936" indent="0">
              <a:buNone/>
              <a:defRPr sz="1323" b="1"/>
            </a:lvl4pPr>
            <a:lvl5pPr marL="1511915" indent="0">
              <a:buNone/>
              <a:defRPr sz="1323" b="1"/>
            </a:lvl5pPr>
            <a:lvl6pPr marL="1889893" indent="0">
              <a:buNone/>
              <a:defRPr sz="1323" b="1"/>
            </a:lvl6pPr>
            <a:lvl7pPr marL="2267872" indent="0">
              <a:buNone/>
              <a:defRPr sz="1323" b="1"/>
            </a:lvl7pPr>
            <a:lvl8pPr marL="2645851" indent="0">
              <a:buNone/>
              <a:defRPr sz="1323" b="1"/>
            </a:lvl8pPr>
            <a:lvl9pPr marL="3023829" indent="0">
              <a:buNone/>
              <a:defRPr sz="1323" b="1"/>
            </a:lvl9pPr>
          </a:lstStyle>
          <a:p>
            <a:pPr lvl="0"/>
            <a:r>
              <a:rPr lang="en-US" smtClean="0"/>
              <a:t>Click to edit Master text styles</a:t>
            </a:r>
          </a:p>
        </p:txBody>
      </p:sp>
      <p:sp>
        <p:nvSpPr>
          <p:cNvPr id="4" name="Content Placeholder 3"/>
          <p:cNvSpPr>
            <a:spLocks noGrp="1"/>
          </p:cNvSpPr>
          <p:nvPr>
            <p:ph sz="half" idx="2"/>
          </p:nvPr>
        </p:nvSpPr>
        <p:spPr>
          <a:xfrm>
            <a:off x="1134071" y="3643380"/>
            <a:ext cx="3677531" cy="282434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395031" y="2590169"/>
            <a:ext cx="3677532" cy="908210"/>
          </a:xfrm>
        </p:spPr>
        <p:txBody>
          <a:bodyPr anchor="b">
            <a:noAutofit/>
          </a:bodyPr>
          <a:lstStyle>
            <a:lvl1pPr marL="0" indent="0">
              <a:lnSpc>
                <a:spcPct val="84000"/>
              </a:lnSpc>
              <a:spcBef>
                <a:spcPts val="0"/>
              </a:spcBef>
              <a:spcAft>
                <a:spcPts val="0"/>
              </a:spcAft>
              <a:buNone/>
              <a:defRPr sz="2646" b="0" baseline="0">
                <a:solidFill>
                  <a:schemeClr val="tx2"/>
                </a:solidFill>
              </a:defRPr>
            </a:lvl1pPr>
            <a:lvl2pPr marL="377979" indent="0">
              <a:buNone/>
              <a:defRPr sz="1653" b="1"/>
            </a:lvl2pPr>
            <a:lvl3pPr marL="755957" indent="0">
              <a:buNone/>
              <a:defRPr sz="1488" b="1"/>
            </a:lvl3pPr>
            <a:lvl4pPr marL="1133936" indent="0">
              <a:buNone/>
              <a:defRPr sz="1323" b="1"/>
            </a:lvl4pPr>
            <a:lvl5pPr marL="1511915" indent="0">
              <a:buNone/>
              <a:defRPr sz="1323" b="1"/>
            </a:lvl5pPr>
            <a:lvl6pPr marL="1889893" indent="0">
              <a:buNone/>
              <a:defRPr sz="1323" b="1"/>
            </a:lvl6pPr>
            <a:lvl7pPr marL="2267872" indent="0">
              <a:buNone/>
              <a:defRPr sz="1323" b="1"/>
            </a:lvl7pPr>
            <a:lvl8pPr marL="2645851" indent="0">
              <a:buNone/>
              <a:defRPr sz="1323" b="1"/>
            </a:lvl8pPr>
            <a:lvl9pPr marL="3023829" indent="0">
              <a:buNone/>
              <a:defRPr sz="1323" b="1"/>
            </a:lvl9pPr>
          </a:lstStyle>
          <a:p>
            <a:pPr lvl="0"/>
            <a:r>
              <a:rPr lang="en-US" smtClean="0"/>
              <a:t>Click to edit Master text styles</a:t>
            </a:r>
          </a:p>
        </p:txBody>
      </p:sp>
      <p:sp>
        <p:nvSpPr>
          <p:cNvPr id="6" name="Content Placeholder 5"/>
          <p:cNvSpPr>
            <a:spLocks noGrp="1"/>
          </p:cNvSpPr>
          <p:nvPr>
            <p:ph sz="quarter" idx="4"/>
          </p:nvPr>
        </p:nvSpPr>
        <p:spPr>
          <a:xfrm>
            <a:off x="5395031" y="3643380"/>
            <a:ext cx="3677532" cy="282434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GB" altLang="en-US"/>
          </a:p>
        </p:txBody>
      </p:sp>
      <p:sp>
        <p:nvSpPr>
          <p:cNvPr id="8" name="Footer Placeholder 7"/>
          <p:cNvSpPr>
            <a:spLocks noGrp="1"/>
          </p:cNvSpPr>
          <p:nvPr>
            <p:ph type="ftr" sz="quarter" idx="11"/>
          </p:nvPr>
        </p:nvSpPr>
        <p:spPr/>
        <p:txBody>
          <a:bodyPr/>
          <a:lstStyle/>
          <a:p>
            <a:endParaRPr lang="en-GB" altLang="en-US"/>
          </a:p>
        </p:txBody>
      </p:sp>
      <p:sp>
        <p:nvSpPr>
          <p:cNvPr id="9" name="Slide Number Placeholder 8"/>
          <p:cNvSpPr>
            <a:spLocks noGrp="1"/>
          </p:cNvSpPr>
          <p:nvPr>
            <p:ph type="sldNum" sz="quarter" idx="12"/>
          </p:nvPr>
        </p:nvSpPr>
        <p:spPr/>
        <p:txBody>
          <a:bodyPr/>
          <a:lstStyle/>
          <a:p>
            <a:fld id="{23DA716E-9C19-4ADC-8F05-DB418E0BFF10}" type="slidenum">
              <a:rPr lang="en-GB" altLang="en-US" smtClean="0"/>
              <a:pPr/>
              <a:t>‹#›</a:t>
            </a:fld>
            <a:endParaRPr lang="en-GB" altLang="en-US"/>
          </a:p>
        </p:txBody>
      </p:sp>
    </p:spTree>
    <p:extLst>
      <p:ext uri="{BB962C8B-B14F-4D97-AF65-F5344CB8AC3E}">
        <p14:creationId xmlns:p14="http://schemas.microsoft.com/office/powerpoint/2010/main" val="2798827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GB" altLang="en-US"/>
          </a:p>
        </p:txBody>
      </p:sp>
      <p:sp>
        <p:nvSpPr>
          <p:cNvPr id="4" name="Footer Placeholder 3"/>
          <p:cNvSpPr>
            <a:spLocks noGrp="1"/>
          </p:cNvSpPr>
          <p:nvPr>
            <p:ph type="ftr" sz="quarter" idx="11"/>
          </p:nvPr>
        </p:nvSpPr>
        <p:spPr/>
        <p:txBody>
          <a:bodyPr/>
          <a:lstStyle/>
          <a:p>
            <a:endParaRPr lang="en-GB" altLang="en-US"/>
          </a:p>
        </p:txBody>
      </p:sp>
      <p:sp>
        <p:nvSpPr>
          <p:cNvPr id="5" name="Slide Number Placeholder 4"/>
          <p:cNvSpPr>
            <a:spLocks noGrp="1"/>
          </p:cNvSpPr>
          <p:nvPr>
            <p:ph type="sldNum" sz="quarter" idx="12"/>
          </p:nvPr>
        </p:nvSpPr>
        <p:spPr/>
        <p:txBody>
          <a:bodyPr/>
          <a:lstStyle/>
          <a:p>
            <a:fld id="{8363AE6B-D779-4457-B906-5166BDB6C867}" type="slidenum">
              <a:rPr lang="en-GB" altLang="en-US" smtClean="0"/>
              <a:pPr/>
              <a:t>‹#›</a:t>
            </a:fld>
            <a:endParaRPr lang="en-GB" altLang="en-US"/>
          </a:p>
        </p:txBody>
      </p:sp>
    </p:spTree>
    <p:extLst>
      <p:ext uri="{BB962C8B-B14F-4D97-AF65-F5344CB8AC3E}">
        <p14:creationId xmlns:p14="http://schemas.microsoft.com/office/powerpoint/2010/main" val="1303723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ltLang="en-US"/>
          </a:p>
        </p:txBody>
      </p:sp>
      <p:sp>
        <p:nvSpPr>
          <p:cNvPr id="3" name="Footer Placeholder 2"/>
          <p:cNvSpPr>
            <a:spLocks noGrp="1"/>
          </p:cNvSpPr>
          <p:nvPr>
            <p:ph type="ftr" sz="quarter" idx="11"/>
          </p:nvPr>
        </p:nvSpPr>
        <p:spPr/>
        <p:txBody>
          <a:bodyPr/>
          <a:lstStyle/>
          <a:p>
            <a:endParaRPr lang="en-GB" altLang="en-US"/>
          </a:p>
        </p:txBody>
      </p:sp>
      <p:sp>
        <p:nvSpPr>
          <p:cNvPr id="4" name="Slide Number Placeholder 3"/>
          <p:cNvSpPr>
            <a:spLocks noGrp="1"/>
          </p:cNvSpPr>
          <p:nvPr>
            <p:ph type="sldNum" sz="quarter" idx="12"/>
          </p:nvPr>
        </p:nvSpPr>
        <p:spPr/>
        <p:txBody>
          <a:bodyPr/>
          <a:lstStyle/>
          <a:p>
            <a:fld id="{3B1AC2D1-984B-4A1C-B5EB-736FFF9644C8}" type="slidenum">
              <a:rPr lang="en-GB" altLang="en-US" smtClean="0"/>
              <a:pPr/>
              <a:t>‹#›</a:t>
            </a:fld>
            <a:endParaRPr lang="en-GB" altLang="en-US"/>
          </a:p>
        </p:txBody>
      </p:sp>
    </p:spTree>
    <p:extLst>
      <p:ext uri="{BB962C8B-B14F-4D97-AF65-F5344CB8AC3E}">
        <p14:creationId xmlns:p14="http://schemas.microsoft.com/office/powerpoint/2010/main" val="1488380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414"/>
            <a:ext cx="4385072" cy="755926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98537" y="755967"/>
            <a:ext cx="3187998" cy="2378668"/>
          </a:xfrm>
        </p:spPr>
        <p:txBody>
          <a:bodyPr anchor="t">
            <a:noAutofit/>
          </a:bodyPr>
          <a:lstStyle>
            <a:lvl1pPr>
              <a:lnSpc>
                <a:spcPct val="84000"/>
              </a:lnSpc>
              <a:defRPr sz="485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172621" y="755968"/>
            <a:ext cx="4309467" cy="5704755"/>
          </a:xfrm>
        </p:spPr>
        <p:txBody>
          <a:bodyPr/>
          <a:lstStyle>
            <a:lvl1pPr>
              <a:defRPr sz="1653"/>
            </a:lvl1pPr>
            <a:lvl2pPr>
              <a:defRPr sz="1653"/>
            </a:lvl2pPr>
            <a:lvl3pPr>
              <a:defRPr sz="1488"/>
            </a:lvl3pPr>
            <a:lvl4pPr>
              <a:defRPr sz="1488"/>
            </a:lvl4pPr>
            <a:lvl5pPr>
              <a:defRPr sz="1323"/>
            </a:lvl5pPr>
            <a:lvl6pPr>
              <a:defRPr sz="1323"/>
            </a:lvl6pPr>
            <a:lvl7pPr>
              <a:defRPr sz="1323"/>
            </a:lvl7pPr>
            <a:lvl8pPr>
              <a:defRPr sz="1323"/>
            </a:lvl8pPr>
            <a:lvl9pPr>
              <a:defRPr sz="132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8537" y="3148590"/>
            <a:ext cx="3187998" cy="3319132"/>
          </a:xfrm>
        </p:spPr>
        <p:txBody>
          <a:bodyPr>
            <a:normAutofit/>
          </a:bodyPr>
          <a:lstStyle>
            <a:lvl1pPr marL="0" indent="0">
              <a:lnSpc>
                <a:spcPct val="113000"/>
              </a:lnSpc>
              <a:spcBef>
                <a:spcPts val="0"/>
              </a:spcBef>
              <a:spcAft>
                <a:spcPts val="1653"/>
              </a:spcAft>
              <a:buNone/>
              <a:defRPr sz="1764"/>
            </a:lvl1pPr>
            <a:lvl2pPr marL="377979" indent="0">
              <a:buNone/>
              <a:defRPr sz="1157"/>
            </a:lvl2pPr>
            <a:lvl3pPr marL="755957" indent="0">
              <a:buNone/>
              <a:defRPr sz="992"/>
            </a:lvl3pPr>
            <a:lvl4pPr marL="1133936" indent="0">
              <a:buNone/>
              <a:defRPr sz="827"/>
            </a:lvl4pPr>
            <a:lvl5pPr marL="1511915" indent="0">
              <a:buNone/>
              <a:defRPr sz="827"/>
            </a:lvl5pPr>
            <a:lvl6pPr marL="1889893" indent="0">
              <a:buNone/>
              <a:defRPr sz="827"/>
            </a:lvl6pPr>
            <a:lvl7pPr marL="2267872" indent="0">
              <a:buNone/>
              <a:defRPr sz="827"/>
            </a:lvl7pPr>
            <a:lvl8pPr marL="2645851" indent="0">
              <a:buNone/>
              <a:defRPr sz="827"/>
            </a:lvl8pPr>
            <a:lvl9pPr marL="3023829" indent="0">
              <a:buNone/>
              <a:defRPr sz="827"/>
            </a:lvl9pPr>
          </a:lstStyle>
          <a:p>
            <a:pPr lvl="0"/>
            <a:r>
              <a:rPr lang="en-US" smtClean="0"/>
              <a:t>Click to edit Master text styles</a:t>
            </a:r>
          </a:p>
        </p:txBody>
      </p:sp>
      <p:sp>
        <p:nvSpPr>
          <p:cNvPr id="5" name="Date Placeholder 4"/>
          <p:cNvSpPr>
            <a:spLocks noGrp="1"/>
          </p:cNvSpPr>
          <p:nvPr>
            <p:ph type="dt" sz="half" idx="10"/>
          </p:nvPr>
        </p:nvSpPr>
        <p:spPr>
          <a:xfrm>
            <a:off x="598538" y="7113663"/>
            <a:ext cx="995968" cy="446012"/>
          </a:xfrm>
        </p:spPr>
        <p:txBody>
          <a:bodyPr/>
          <a:lstStyle>
            <a:lvl1pPr>
              <a:defRPr>
                <a:solidFill>
                  <a:schemeClr val="tx2"/>
                </a:solidFill>
              </a:defRPr>
            </a:lvl1pPr>
          </a:lstStyle>
          <a:p>
            <a:endParaRPr lang="en-GB" altLang="en-US"/>
          </a:p>
        </p:txBody>
      </p:sp>
      <p:sp>
        <p:nvSpPr>
          <p:cNvPr id="6" name="Footer Placeholder 5"/>
          <p:cNvSpPr>
            <a:spLocks noGrp="1"/>
          </p:cNvSpPr>
          <p:nvPr>
            <p:ph type="ftr" sz="quarter" idx="11"/>
          </p:nvPr>
        </p:nvSpPr>
        <p:spPr>
          <a:xfrm>
            <a:off x="1823926" y="7113663"/>
            <a:ext cx="1962609" cy="446012"/>
          </a:xfrm>
        </p:spPr>
        <p:txBody>
          <a:bodyPr/>
          <a:lstStyle>
            <a:lvl1pPr>
              <a:defRPr>
                <a:solidFill>
                  <a:schemeClr val="tx2"/>
                </a:solidFill>
              </a:defRPr>
            </a:lvl1pPr>
          </a:lstStyle>
          <a:p>
            <a:endParaRPr lang="en-GB" altLang="en-US"/>
          </a:p>
        </p:txBody>
      </p:sp>
      <p:sp>
        <p:nvSpPr>
          <p:cNvPr id="7" name="Slide Number Placeholder 6"/>
          <p:cNvSpPr>
            <a:spLocks noGrp="1"/>
          </p:cNvSpPr>
          <p:nvPr>
            <p:ph type="sldNum" sz="quarter" idx="12"/>
          </p:nvPr>
        </p:nvSpPr>
        <p:spPr>
          <a:xfrm>
            <a:off x="8171607" y="7113663"/>
            <a:ext cx="1319851" cy="446012"/>
          </a:xfrm>
        </p:spPr>
        <p:txBody>
          <a:bodyPr/>
          <a:lstStyle>
            <a:lvl1pPr>
              <a:defRPr>
                <a:solidFill>
                  <a:schemeClr val="tx2"/>
                </a:solidFill>
              </a:defRPr>
            </a:lvl1pPr>
          </a:lstStyle>
          <a:p>
            <a:fld id="{015B3CFF-F020-47A8-8CD5-F7AF16910C7E}" type="slidenum">
              <a:rPr lang="en-GB" altLang="en-US" smtClean="0"/>
              <a:pPr/>
              <a:t>‹#›</a:t>
            </a:fld>
            <a:endParaRPr lang="en-GB" altLang="en-US"/>
          </a:p>
        </p:txBody>
      </p:sp>
      <p:sp>
        <p:nvSpPr>
          <p:cNvPr id="9" name="Rectangle 8"/>
          <p:cNvSpPr/>
          <p:nvPr/>
        </p:nvSpPr>
        <p:spPr>
          <a:xfrm>
            <a:off x="4385072" y="414"/>
            <a:ext cx="189012" cy="75596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4385072" y="414"/>
            <a:ext cx="189012" cy="75596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4510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414"/>
            <a:ext cx="4385072" cy="755926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98537" y="755967"/>
            <a:ext cx="3187998" cy="2378668"/>
          </a:xfrm>
        </p:spPr>
        <p:txBody>
          <a:bodyPr anchor="t">
            <a:normAutofit/>
          </a:bodyPr>
          <a:lstStyle>
            <a:lvl1pPr>
              <a:lnSpc>
                <a:spcPct val="84000"/>
              </a:lnSpc>
              <a:defRPr sz="485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574084" y="2"/>
            <a:ext cx="5506541" cy="7559674"/>
          </a:xfrm>
        </p:spPr>
        <p:txBody>
          <a:bodyPr anchor="t">
            <a:normAutofit/>
          </a:bodyPr>
          <a:lstStyle>
            <a:lvl1pPr marL="0" indent="0">
              <a:buNone/>
              <a:defRPr sz="1653"/>
            </a:lvl1pPr>
            <a:lvl2pPr marL="377979" indent="0">
              <a:buNone/>
              <a:defRPr sz="1653"/>
            </a:lvl2pPr>
            <a:lvl3pPr marL="755957" indent="0">
              <a:buNone/>
              <a:defRPr sz="1653"/>
            </a:lvl3pPr>
            <a:lvl4pPr marL="1133936" indent="0">
              <a:buNone/>
              <a:defRPr sz="1653"/>
            </a:lvl4pPr>
            <a:lvl5pPr marL="1511915" indent="0">
              <a:buNone/>
              <a:defRPr sz="1653"/>
            </a:lvl5pPr>
            <a:lvl6pPr marL="1889893" indent="0">
              <a:buNone/>
              <a:defRPr sz="1653"/>
            </a:lvl6pPr>
            <a:lvl7pPr marL="2267872" indent="0">
              <a:buNone/>
              <a:defRPr sz="1653"/>
            </a:lvl7pPr>
            <a:lvl8pPr marL="2645851" indent="0">
              <a:buNone/>
              <a:defRPr sz="1653"/>
            </a:lvl8pPr>
            <a:lvl9pPr marL="3023829" indent="0">
              <a:buNone/>
              <a:defRPr sz="1653"/>
            </a:lvl9pPr>
          </a:lstStyle>
          <a:p>
            <a:r>
              <a:rPr lang="en-US" smtClean="0"/>
              <a:t>Click icon to add picture</a:t>
            </a:r>
            <a:endParaRPr lang="en-US" dirty="0"/>
          </a:p>
        </p:txBody>
      </p:sp>
      <p:sp>
        <p:nvSpPr>
          <p:cNvPr id="4" name="Text Placeholder 3"/>
          <p:cNvSpPr>
            <a:spLocks noGrp="1"/>
          </p:cNvSpPr>
          <p:nvPr>
            <p:ph type="body" sz="half" idx="2"/>
          </p:nvPr>
        </p:nvSpPr>
        <p:spPr>
          <a:xfrm>
            <a:off x="598537" y="3148176"/>
            <a:ext cx="3187998" cy="3319546"/>
          </a:xfrm>
        </p:spPr>
        <p:txBody>
          <a:bodyPr>
            <a:normAutofit/>
          </a:bodyPr>
          <a:lstStyle>
            <a:lvl1pPr marL="0" indent="0">
              <a:lnSpc>
                <a:spcPct val="113000"/>
              </a:lnSpc>
              <a:spcBef>
                <a:spcPts val="0"/>
              </a:spcBef>
              <a:spcAft>
                <a:spcPts val="1653"/>
              </a:spcAft>
              <a:buNone/>
              <a:defRPr sz="1764"/>
            </a:lvl1pPr>
            <a:lvl2pPr marL="377979" indent="0">
              <a:buNone/>
              <a:defRPr sz="1157"/>
            </a:lvl2pPr>
            <a:lvl3pPr marL="755957" indent="0">
              <a:buNone/>
              <a:defRPr sz="992"/>
            </a:lvl3pPr>
            <a:lvl4pPr marL="1133936" indent="0">
              <a:buNone/>
              <a:defRPr sz="827"/>
            </a:lvl4pPr>
            <a:lvl5pPr marL="1511915" indent="0">
              <a:buNone/>
              <a:defRPr sz="827"/>
            </a:lvl5pPr>
            <a:lvl6pPr marL="1889893" indent="0">
              <a:buNone/>
              <a:defRPr sz="827"/>
            </a:lvl6pPr>
            <a:lvl7pPr marL="2267872" indent="0">
              <a:buNone/>
              <a:defRPr sz="827"/>
            </a:lvl7pPr>
            <a:lvl8pPr marL="2645851" indent="0">
              <a:buNone/>
              <a:defRPr sz="827"/>
            </a:lvl8pPr>
            <a:lvl9pPr marL="3023829" indent="0">
              <a:buNone/>
              <a:defRPr sz="827"/>
            </a:lvl9pPr>
          </a:lstStyle>
          <a:p>
            <a:pPr lvl="0"/>
            <a:r>
              <a:rPr lang="en-US" smtClean="0"/>
              <a:t>Click to edit Master text styles</a:t>
            </a:r>
          </a:p>
        </p:txBody>
      </p:sp>
      <p:sp>
        <p:nvSpPr>
          <p:cNvPr id="5" name="Date Placeholder 4"/>
          <p:cNvSpPr>
            <a:spLocks noGrp="1"/>
          </p:cNvSpPr>
          <p:nvPr>
            <p:ph type="dt" sz="half" idx="10"/>
          </p:nvPr>
        </p:nvSpPr>
        <p:spPr>
          <a:xfrm>
            <a:off x="598538" y="7113663"/>
            <a:ext cx="995968" cy="446012"/>
          </a:xfrm>
        </p:spPr>
        <p:txBody>
          <a:bodyPr/>
          <a:lstStyle>
            <a:lvl1pPr>
              <a:defRPr>
                <a:solidFill>
                  <a:schemeClr val="tx2"/>
                </a:solidFill>
              </a:defRPr>
            </a:lvl1pPr>
          </a:lstStyle>
          <a:p>
            <a:endParaRPr lang="en-GB" altLang="en-US"/>
          </a:p>
        </p:txBody>
      </p:sp>
      <p:sp>
        <p:nvSpPr>
          <p:cNvPr id="6" name="Footer Placeholder 5"/>
          <p:cNvSpPr>
            <a:spLocks noGrp="1"/>
          </p:cNvSpPr>
          <p:nvPr>
            <p:ph type="ftr" sz="quarter" idx="11"/>
          </p:nvPr>
        </p:nvSpPr>
        <p:spPr>
          <a:xfrm>
            <a:off x="1823926" y="7113663"/>
            <a:ext cx="1962609" cy="446012"/>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8171607" y="7113663"/>
            <a:ext cx="1319851" cy="446012"/>
          </a:xfrm>
        </p:spPr>
        <p:txBody>
          <a:bodyPr/>
          <a:lstStyle>
            <a:lvl1pPr>
              <a:defRPr>
                <a:solidFill>
                  <a:schemeClr val="tx2"/>
                </a:solidFill>
              </a:defRPr>
            </a:lvl1pPr>
          </a:lstStyle>
          <a:p>
            <a:fld id="{418410E4-5E59-473D-924B-95B0FE2E25F3}" type="slidenum">
              <a:rPr lang="en-GB" altLang="en-US" smtClean="0"/>
              <a:pPr/>
              <a:t>‹#›</a:t>
            </a:fld>
            <a:endParaRPr lang="en-GB" altLang="en-US"/>
          </a:p>
        </p:txBody>
      </p:sp>
      <p:sp>
        <p:nvSpPr>
          <p:cNvPr id="9" name="Rectangle 8"/>
          <p:cNvSpPr/>
          <p:nvPr/>
        </p:nvSpPr>
        <p:spPr>
          <a:xfrm>
            <a:off x="4385072" y="414"/>
            <a:ext cx="189012" cy="75596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4385072" y="414"/>
            <a:ext cx="189012" cy="75596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44199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34070" y="755967"/>
            <a:ext cx="7938492" cy="163793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34070" y="2519892"/>
            <a:ext cx="7938492" cy="394783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9821" y="7113663"/>
            <a:ext cx="995968" cy="446012"/>
          </a:xfrm>
          <a:prstGeom prst="rect">
            <a:avLst/>
          </a:prstGeom>
        </p:spPr>
        <p:txBody>
          <a:bodyPr vert="horz" lIns="91440" tIns="45720" rIns="91440" bIns="45720" rtlCol="0" anchor="ctr"/>
          <a:lstStyle>
            <a:lvl1pPr algn="l">
              <a:defRPr sz="1102" baseline="0">
                <a:solidFill>
                  <a:schemeClr val="tx2"/>
                </a:solidFill>
              </a:defRPr>
            </a:lvl1pPr>
          </a:lstStyle>
          <a:p>
            <a:endParaRPr lang="en-GB" altLang="en-US"/>
          </a:p>
        </p:txBody>
      </p:sp>
      <p:sp>
        <p:nvSpPr>
          <p:cNvPr id="5" name="Footer Placeholder 4"/>
          <p:cNvSpPr>
            <a:spLocks noGrp="1"/>
          </p:cNvSpPr>
          <p:nvPr>
            <p:ph type="ftr" sz="quarter" idx="3"/>
          </p:nvPr>
        </p:nvSpPr>
        <p:spPr>
          <a:xfrm>
            <a:off x="2392465" y="7113663"/>
            <a:ext cx="5193135" cy="446012"/>
          </a:xfrm>
          <a:prstGeom prst="rect">
            <a:avLst/>
          </a:prstGeom>
        </p:spPr>
        <p:txBody>
          <a:bodyPr vert="horz" lIns="91440" tIns="45720" rIns="91440" bIns="45720" rtlCol="0" anchor="ctr"/>
          <a:lstStyle>
            <a:lvl1pPr algn="l">
              <a:defRPr sz="1102" baseline="0">
                <a:solidFill>
                  <a:schemeClr val="tx2"/>
                </a:solidFill>
              </a:defRPr>
            </a:lvl1pPr>
          </a:lstStyle>
          <a:p>
            <a:endParaRPr lang="en-GB" altLang="en-US"/>
          </a:p>
        </p:txBody>
      </p:sp>
      <p:sp>
        <p:nvSpPr>
          <p:cNvPr id="6" name="Slide Number Placeholder 5"/>
          <p:cNvSpPr>
            <a:spLocks noGrp="1"/>
          </p:cNvSpPr>
          <p:nvPr>
            <p:ph type="sldNum" sz="quarter" idx="4"/>
          </p:nvPr>
        </p:nvSpPr>
        <p:spPr>
          <a:xfrm>
            <a:off x="7832276" y="7113663"/>
            <a:ext cx="1319851" cy="446012"/>
          </a:xfrm>
          <a:prstGeom prst="rect">
            <a:avLst/>
          </a:prstGeom>
        </p:spPr>
        <p:txBody>
          <a:bodyPr vert="horz" lIns="91440" tIns="45720" rIns="91440" bIns="45720" rtlCol="0" anchor="ctr"/>
          <a:lstStyle>
            <a:lvl1pPr algn="r">
              <a:defRPr sz="1102" baseline="0">
                <a:solidFill>
                  <a:schemeClr val="tx2"/>
                </a:solidFill>
              </a:defRPr>
            </a:lvl1pPr>
          </a:lstStyle>
          <a:p>
            <a:fld id="{E6BCD455-EE28-47D1-8B65-CC9DABB99A8E}" type="slidenum">
              <a:rPr lang="en-GB" altLang="en-US" smtClean="0"/>
              <a:pPr/>
              <a:t>‹#›</a:t>
            </a:fld>
            <a:endParaRPr lang="en-GB" altLang="en-US"/>
          </a:p>
        </p:txBody>
      </p:sp>
      <p:sp>
        <p:nvSpPr>
          <p:cNvPr id="9" name="Rectangle 8"/>
          <p:cNvSpPr/>
          <p:nvPr/>
        </p:nvSpPr>
        <p:spPr>
          <a:xfrm>
            <a:off x="395299" y="414"/>
            <a:ext cx="189012" cy="75596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95299" y="414"/>
            <a:ext cx="189012" cy="75596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39055495"/>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txStyles>
    <p:titleStyle>
      <a:lvl1pPr algn="l" defTabSz="755957" rtl="0" eaLnBrk="1" latinLnBrk="0" hangingPunct="1">
        <a:lnSpc>
          <a:spcPct val="89000"/>
        </a:lnSpc>
        <a:spcBef>
          <a:spcPct val="0"/>
        </a:spcBef>
        <a:buNone/>
        <a:defRPr sz="4850" kern="1200" baseline="0">
          <a:solidFill>
            <a:schemeClr val="tx2"/>
          </a:solidFill>
          <a:latin typeface="+mj-lt"/>
          <a:ea typeface="+mj-ea"/>
          <a:cs typeface="+mj-cs"/>
        </a:defRPr>
      </a:lvl1pPr>
    </p:titleStyle>
    <p:bodyStyle>
      <a:lvl1pPr marL="423336" indent="-423336" algn="l" defTabSz="755957" rtl="0" eaLnBrk="1" latinLnBrk="0" hangingPunct="1">
        <a:lnSpc>
          <a:spcPct val="94000"/>
        </a:lnSpc>
        <a:spcBef>
          <a:spcPts val="1102"/>
        </a:spcBef>
        <a:spcAft>
          <a:spcPts val="220"/>
        </a:spcAft>
        <a:buFont typeface="Franklin Gothic Book" panose="020B0503020102020204" pitchFamily="34" charset="0"/>
        <a:buChar char="■"/>
        <a:defRPr sz="2205" kern="1200" baseline="0">
          <a:solidFill>
            <a:schemeClr val="tx2"/>
          </a:solidFill>
          <a:latin typeface="+mn-lt"/>
          <a:ea typeface="+mn-ea"/>
          <a:cs typeface="+mn-cs"/>
        </a:defRPr>
      </a:lvl1pPr>
      <a:lvl2pPr marL="1007943" indent="-423336" algn="l" defTabSz="755957" rtl="0" eaLnBrk="1" latinLnBrk="0" hangingPunct="1">
        <a:lnSpc>
          <a:spcPct val="94000"/>
        </a:lnSpc>
        <a:spcBef>
          <a:spcPts val="551"/>
        </a:spcBef>
        <a:spcAft>
          <a:spcPts val="220"/>
        </a:spcAft>
        <a:buFont typeface="Franklin Gothic Book" panose="020B0503020102020204" pitchFamily="34" charset="0"/>
        <a:buChar char="–"/>
        <a:defRPr sz="2205" i="1" kern="1200" baseline="0">
          <a:solidFill>
            <a:schemeClr val="tx2"/>
          </a:solidFill>
          <a:latin typeface="+mn-lt"/>
          <a:ea typeface="+mn-ea"/>
          <a:cs typeface="+mn-cs"/>
        </a:defRPr>
      </a:lvl2pPr>
      <a:lvl3pPr marL="1511915" indent="-423336" algn="l" defTabSz="755957" rtl="0" eaLnBrk="1" latinLnBrk="0" hangingPunct="1">
        <a:lnSpc>
          <a:spcPct val="94000"/>
        </a:lnSpc>
        <a:spcBef>
          <a:spcPts val="551"/>
        </a:spcBef>
        <a:spcAft>
          <a:spcPts val="220"/>
        </a:spcAft>
        <a:buFont typeface="Franklin Gothic Book" panose="020B0503020102020204" pitchFamily="34" charset="0"/>
        <a:buChar char="■"/>
        <a:defRPr sz="1984" kern="1200" baseline="0">
          <a:solidFill>
            <a:schemeClr val="tx2"/>
          </a:solidFill>
          <a:latin typeface="+mn-lt"/>
          <a:ea typeface="+mn-ea"/>
          <a:cs typeface="+mn-cs"/>
        </a:defRPr>
      </a:lvl3pPr>
      <a:lvl4pPr marL="2015886" indent="-423336" algn="l" defTabSz="755957" rtl="0" eaLnBrk="1" latinLnBrk="0" hangingPunct="1">
        <a:lnSpc>
          <a:spcPct val="94000"/>
        </a:lnSpc>
        <a:spcBef>
          <a:spcPts val="551"/>
        </a:spcBef>
        <a:spcAft>
          <a:spcPts val="220"/>
        </a:spcAft>
        <a:buFont typeface="Franklin Gothic Book" panose="020B0503020102020204" pitchFamily="34" charset="0"/>
        <a:buChar char="–"/>
        <a:defRPr sz="1984" i="1" kern="1200" baseline="0">
          <a:solidFill>
            <a:schemeClr val="tx2"/>
          </a:solidFill>
          <a:latin typeface="+mn-lt"/>
          <a:ea typeface="+mn-ea"/>
          <a:cs typeface="+mn-cs"/>
        </a:defRPr>
      </a:lvl4pPr>
      <a:lvl5pPr marL="2519858" indent="-423336" algn="l" defTabSz="755957" rtl="0" eaLnBrk="1" latinLnBrk="0" hangingPunct="1">
        <a:lnSpc>
          <a:spcPct val="94000"/>
        </a:lnSpc>
        <a:spcBef>
          <a:spcPts val="551"/>
        </a:spcBef>
        <a:spcAft>
          <a:spcPts val="220"/>
        </a:spcAft>
        <a:buFont typeface="Franklin Gothic Book" panose="020B0503020102020204" pitchFamily="34" charset="0"/>
        <a:buChar char="■"/>
        <a:defRPr sz="1764" kern="1200" baseline="0">
          <a:solidFill>
            <a:schemeClr val="tx2"/>
          </a:solidFill>
          <a:latin typeface="+mn-lt"/>
          <a:ea typeface="+mn-ea"/>
          <a:cs typeface="+mn-cs"/>
        </a:defRPr>
      </a:lvl5pPr>
      <a:lvl6pPr marL="3023829" indent="-423336" algn="l" defTabSz="755957" rtl="0" eaLnBrk="1" latinLnBrk="0" hangingPunct="1">
        <a:lnSpc>
          <a:spcPct val="94000"/>
        </a:lnSpc>
        <a:spcBef>
          <a:spcPts val="551"/>
        </a:spcBef>
        <a:spcAft>
          <a:spcPts val="220"/>
        </a:spcAft>
        <a:buFont typeface="Franklin Gothic Book" panose="020B0503020102020204" pitchFamily="34" charset="0"/>
        <a:buChar char="–"/>
        <a:defRPr sz="1764" i="1" kern="1200" baseline="0">
          <a:solidFill>
            <a:schemeClr val="tx2"/>
          </a:solidFill>
          <a:latin typeface="+mn-lt"/>
          <a:ea typeface="+mn-ea"/>
          <a:cs typeface="+mn-cs"/>
        </a:defRPr>
      </a:lvl6pPr>
      <a:lvl7pPr marL="3527801" indent="-423336" algn="l" defTabSz="755957" rtl="0" eaLnBrk="1" latinLnBrk="0" hangingPunct="1">
        <a:lnSpc>
          <a:spcPct val="94000"/>
        </a:lnSpc>
        <a:spcBef>
          <a:spcPts val="551"/>
        </a:spcBef>
        <a:spcAft>
          <a:spcPts val="220"/>
        </a:spcAft>
        <a:buFont typeface="Franklin Gothic Book" panose="020B0503020102020204" pitchFamily="34" charset="0"/>
        <a:buChar char="■"/>
        <a:defRPr sz="1543" kern="1200" baseline="0">
          <a:solidFill>
            <a:schemeClr val="tx2"/>
          </a:solidFill>
          <a:latin typeface="+mn-lt"/>
          <a:ea typeface="+mn-ea"/>
          <a:cs typeface="+mn-cs"/>
        </a:defRPr>
      </a:lvl7pPr>
      <a:lvl8pPr marL="4031772" indent="-423336" algn="l" defTabSz="755957" rtl="0" eaLnBrk="1" latinLnBrk="0" hangingPunct="1">
        <a:lnSpc>
          <a:spcPct val="94000"/>
        </a:lnSpc>
        <a:spcBef>
          <a:spcPts val="551"/>
        </a:spcBef>
        <a:spcAft>
          <a:spcPts val="220"/>
        </a:spcAft>
        <a:buFont typeface="Franklin Gothic Book" panose="020B0503020102020204" pitchFamily="34" charset="0"/>
        <a:buChar char="–"/>
        <a:defRPr sz="1543" i="1" kern="1200" baseline="0">
          <a:solidFill>
            <a:schemeClr val="tx2"/>
          </a:solidFill>
          <a:latin typeface="+mn-lt"/>
          <a:ea typeface="+mn-ea"/>
          <a:cs typeface="+mn-cs"/>
        </a:defRPr>
      </a:lvl8pPr>
      <a:lvl9pPr marL="4535744" indent="-423336" algn="l" defTabSz="755957" rtl="0" eaLnBrk="1" latinLnBrk="0" hangingPunct="1">
        <a:lnSpc>
          <a:spcPct val="94000"/>
        </a:lnSpc>
        <a:spcBef>
          <a:spcPts val="551"/>
        </a:spcBef>
        <a:spcAft>
          <a:spcPts val="220"/>
        </a:spcAft>
        <a:buFont typeface="Franklin Gothic Book" panose="020B0503020102020204" pitchFamily="34" charset="0"/>
        <a:buChar char="■"/>
        <a:defRPr sz="1543" kern="1200" baseline="0">
          <a:solidFill>
            <a:schemeClr val="tx2"/>
          </a:solidFill>
          <a:latin typeface="+mn-lt"/>
          <a:ea typeface="+mn-ea"/>
          <a:cs typeface="+mn-cs"/>
        </a:defRPr>
      </a:lvl9pPr>
    </p:bodyStyle>
    <p:otherStyle>
      <a:defPPr>
        <a:defRPr lang="en-US"/>
      </a:defPPr>
      <a:lvl1pPr marL="0" algn="l" defTabSz="755957" rtl="0" eaLnBrk="1" latinLnBrk="0" hangingPunct="1">
        <a:defRPr sz="1488" kern="1200">
          <a:solidFill>
            <a:schemeClr val="tx1"/>
          </a:solidFill>
          <a:latin typeface="+mn-lt"/>
          <a:ea typeface="+mn-ea"/>
          <a:cs typeface="+mn-cs"/>
        </a:defRPr>
      </a:lvl1pPr>
      <a:lvl2pPr marL="377979" algn="l" defTabSz="755957" rtl="0" eaLnBrk="1" latinLnBrk="0" hangingPunct="1">
        <a:defRPr sz="1488" kern="1200">
          <a:solidFill>
            <a:schemeClr val="tx1"/>
          </a:solidFill>
          <a:latin typeface="+mn-lt"/>
          <a:ea typeface="+mn-ea"/>
          <a:cs typeface="+mn-cs"/>
        </a:defRPr>
      </a:lvl2pPr>
      <a:lvl3pPr marL="755957" algn="l" defTabSz="755957" rtl="0" eaLnBrk="1" latinLnBrk="0" hangingPunct="1">
        <a:defRPr sz="1488" kern="1200">
          <a:solidFill>
            <a:schemeClr val="tx1"/>
          </a:solidFill>
          <a:latin typeface="+mn-lt"/>
          <a:ea typeface="+mn-ea"/>
          <a:cs typeface="+mn-cs"/>
        </a:defRPr>
      </a:lvl3pPr>
      <a:lvl4pPr marL="1133936" algn="l" defTabSz="755957" rtl="0" eaLnBrk="1" latinLnBrk="0" hangingPunct="1">
        <a:defRPr sz="1488" kern="1200">
          <a:solidFill>
            <a:schemeClr val="tx1"/>
          </a:solidFill>
          <a:latin typeface="+mn-lt"/>
          <a:ea typeface="+mn-ea"/>
          <a:cs typeface="+mn-cs"/>
        </a:defRPr>
      </a:lvl4pPr>
      <a:lvl5pPr marL="1511915" algn="l" defTabSz="755957" rtl="0" eaLnBrk="1" latinLnBrk="0" hangingPunct="1">
        <a:defRPr sz="1488" kern="1200">
          <a:solidFill>
            <a:schemeClr val="tx1"/>
          </a:solidFill>
          <a:latin typeface="+mn-lt"/>
          <a:ea typeface="+mn-ea"/>
          <a:cs typeface="+mn-cs"/>
        </a:defRPr>
      </a:lvl5pPr>
      <a:lvl6pPr marL="1889893" algn="l" defTabSz="755957" rtl="0" eaLnBrk="1" latinLnBrk="0" hangingPunct="1">
        <a:defRPr sz="1488" kern="1200">
          <a:solidFill>
            <a:schemeClr val="tx1"/>
          </a:solidFill>
          <a:latin typeface="+mn-lt"/>
          <a:ea typeface="+mn-ea"/>
          <a:cs typeface="+mn-cs"/>
        </a:defRPr>
      </a:lvl6pPr>
      <a:lvl7pPr marL="2267872" algn="l" defTabSz="755957" rtl="0" eaLnBrk="1" latinLnBrk="0" hangingPunct="1">
        <a:defRPr sz="1488" kern="1200">
          <a:solidFill>
            <a:schemeClr val="tx1"/>
          </a:solidFill>
          <a:latin typeface="+mn-lt"/>
          <a:ea typeface="+mn-ea"/>
          <a:cs typeface="+mn-cs"/>
        </a:defRPr>
      </a:lvl7pPr>
      <a:lvl8pPr marL="2645851" algn="l" defTabSz="755957" rtl="0" eaLnBrk="1" latinLnBrk="0" hangingPunct="1">
        <a:defRPr sz="1488" kern="1200">
          <a:solidFill>
            <a:schemeClr val="tx1"/>
          </a:solidFill>
          <a:latin typeface="+mn-lt"/>
          <a:ea typeface="+mn-ea"/>
          <a:cs typeface="+mn-cs"/>
        </a:defRPr>
      </a:lvl8pPr>
      <a:lvl9pPr marL="3023829" algn="l" defTabSz="755957" rtl="0" eaLnBrk="1" latinLnBrk="0" hangingPunct="1">
        <a:defRPr sz="1488" kern="1200">
          <a:solidFill>
            <a:schemeClr val="tx1"/>
          </a:solidFill>
          <a:latin typeface="+mn-lt"/>
          <a:ea typeface="+mn-ea"/>
          <a:cs typeface="+mn-cs"/>
        </a:defRPr>
      </a:lvl9pPr>
    </p:otherStyle>
  </p:txStyles>
  <p:extLst mod="1">
    <p:ext uri="{27BBF7A9-308A-43DC-89C8-2F10F3537804}">
      <p15:sldGuideLst xmlns:p15="http://schemas.microsoft.com/office/powerpoint/2012/main">
        <p15:guide id="4294967295" pos="6912">
          <p15:clr>
            <a:srgbClr val="F26B43"/>
          </p15:clr>
        </p15:guide>
        <p15:guide id="4294967295" pos="936">
          <p15:clr>
            <a:srgbClr val="F26B43"/>
          </p15:clr>
        </p15:guide>
        <p15:guide id="4294967295" pos="864">
          <p15:clr>
            <a:srgbClr val="F26B43"/>
          </p15:clr>
        </p15:guide>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5184">
          <p15:clr>
            <a:srgbClr val="F26B43"/>
          </p15:clr>
        </p15:guide>
        <p15:guide id="4294967295" pos="702">
          <p15:clr>
            <a:srgbClr val="F26B43"/>
          </p15:clr>
        </p15:guide>
        <p15:guide id="4294967295"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commons.wikimedia.org/w/index.php?title=File%3ATransmission_Electron_Microscope_operating_principle.ogg"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nobelprize.org/educational_games/physics/microscopes/powerline/index.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ncbi.nlm.nih.gov/books/bv.fcgi?rid=mboc4.figgrp.1717"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hyperlink" Target="http://www.cas.miamioh.edu/mbiws/microscopes/Magnification.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503238" y="346075"/>
            <a:ext cx="9070975" cy="1171575"/>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dirty="0"/>
              <a:t>Biology Chapter </a:t>
            </a:r>
            <a:r>
              <a:rPr lang="en-GB" altLang="en-US" dirty="0" smtClean="0"/>
              <a:t>2 Section 2</a:t>
            </a:r>
            <a:endParaRPr lang="en-GB" altLang="en-US" dirty="0"/>
          </a:p>
        </p:txBody>
      </p:sp>
      <p:sp>
        <p:nvSpPr>
          <p:cNvPr id="3074" name="Rectangle 2"/>
          <p:cNvSpPr>
            <a:spLocks noGrp="1" noChangeArrowheads="1"/>
          </p:cNvSpPr>
          <p:nvPr>
            <p:ph type="subTitle" idx="4294967295"/>
          </p:nvPr>
        </p:nvSpPr>
        <p:spPr bwMode="auto">
          <a:xfrm>
            <a:off x="0" y="1814513"/>
            <a:ext cx="9070975" cy="48990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normAutofit/>
          </a:bodyPr>
          <a:lstStyle/>
          <a:p>
            <a:pPr marL="0" indent="0" algn="ctr">
              <a:spcAft>
                <a:spcPct val="0"/>
              </a:spcAft>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3200" dirty="0"/>
              <a:t>Tools of the Trade</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503238" y="346075"/>
            <a:ext cx="9070975" cy="1171575"/>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Transmission Electron Microscope</a:t>
            </a:r>
          </a:p>
        </p:txBody>
      </p:sp>
      <p:sp>
        <p:nvSpPr>
          <p:cNvPr id="12290" name="Rectangle 2"/>
          <p:cNvSpPr>
            <a:spLocks noGrp="1" noChangeArrowheads="1"/>
          </p:cNvSpPr>
          <p:nvPr>
            <p:ph type="body" sz="half" idx="1"/>
          </p:nvPr>
        </p:nvSpPr>
        <p:spPr>
          <a:xfrm>
            <a:off x="457200" y="1431925"/>
            <a:ext cx="4425950" cy="5883275"/>
          </a:xfrm>
          <a:ln/>
        </p:spPr>
        <p:txBody>
          <a:bodyPr>
            <a:normAutofit/>
          </a:bodyPr>
          <a:lstStyle/>
          <a:p>
            <a:pPr>
              <a:tabLst>
                <a:tab pos="723900" algn="l"/>
                <a:tab pos="1447800" algn="l"/>
                <a:tab pos="2171700" algn="l"/>
                <a:tab pos="2895600" algn="l"/>
                <a:tab pos="3619500" algn="l"/>
                <a:tab pos="4343400" algn="l"/>
              </a:tabLst>
            </a:pPr>
            <a:r>
              <a:rPr lang="en-GB" altLang="en-US" sz="2400" dirty="0"/>
              <a:t>Electrons are generated and aimed using magnets.  </a:t>
            </a:r>
            <a:endParaRPr lang="en-GB" altLang="en-US" sz="2400" dirty="0" smtClean="0"/>
          </a:p>
          <a:p>
            <a:pPr>
              <a:tabLst>
                <a:tab pos="723900" algn="l"/>
                <a:tab pos="1447800" algn="l"/>
                <a:tab pos="2171700" algn="l"/>
                <a:tab pos="2895600" algn="l"/>
                <a:tab pos="3619500" algn="l"/>
                <a:tab pos="4343400" algn="l"/>
              </a:tabLst>
            </a:pPr>
            <a:r>
              <a:rPr lang="en-GB" altLang="en-US" sz="2400" dirty="0" smtClean="0"/>
              <a:t>The </a:t>
            </a:r>
            <a:r>
              <a:rPr lang="en-GB" altLang="en-US" sz="2400" dirty="0"/>
              <a:t>electrons pass through the object.  </a:t>
            </a:r>
            <a:r>
              <a:rPr lang="en-GB" altLang="en-US" sz="2400" dirty="0" smtClean="0"/>
              <a:t>The object must be very thin.</a:t>
            </a:r>
          </a:p>
          <a:p>
            <a:pPr>
              <a:tabLst>
                <a:tab pos="723900" algn="l"/>
                <a:tab pos="1447800" algn="l"/>
                <a:tab pos="2171700" algn="l"/>
                <a:tab pos="2895600" algn="l"/>
                <a:tab pos="3619500" algn="l"/>
                <a:tab pos="4343400" algn="l"/>
              </a:tabLst>
            </a:pPr>
            <a:r>
              <a:rPr lang="en-GB" altLang="en-US" sz="2400" dirty="0" smtClean="0"/>
              <a:t>Some </a:t>
            </a:r>
            <a:r>
              <a:rPr lang="en-GB" altLang="en-US" sz="2400" dirty="0"/>
              <a:t>electrons are scattered as they hit dense areas.  </a:t>
            </a:r>
            <a:endParaRPr lang="en-GB" altLang="en-US" sz="2400" dirty="0" smtClean="0"/>
          </a:p>
          <a:p>
            <a:pPr>
              <a:tabLst>
                <a:tab pos="723900" algn="l"/>
                <a:tab pos="1447800" algn="l"/>
                <a:tab pos="2171700" algn="l"/>
                <a:tab pos="2895600" algn="l"/>
                <a:tab pos="3619500" algn="l"/>
                <a:tab pos="4343400" algn="l"/>
              </a:tabLst>
            </a:pPr>
            <a:r>
              <a:rPr lang="en-GB" altLang="en-US" sz="2400" dirty="0" smtClean="0"/>
              <a:t>The pattern of scattered electrons is captured by a detector and used in the computer to make an image.</a:t>
            </a:r>
            <a:endParaRPr lang="en-GB" altLang="en-US" sz="2400" dirty="0"/>
          </a:p>
        </p:txBody>
      </p:sp>
      <p:pic>
        <p:nvPicPr>
          <p:cNvPr id="12291" name="Picture 3">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2300" y="1768475"/>
            <a:ext cx="3325813" cy="49895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03238" y="301625"/>
            <a:ext cx="9070975" cy="1262063"/>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Transmission Electron Microscope</a:t>
            </a:r>
          </a:p>
        </p:txBody>
      </p:sp>
      <p:sp>
        <p:nvSpPr>
          <p:cNvPr id="14338" name="Rectangle 2"/>
          <p:cNvSpPr>
            <a:spLocks noGrp="1" noChangeArrowheads="1"/>
          </p:cNvSpPr>
          <p:nvPr>
            <p:ph type="body" sz="half" idx="2"/>
          </p:nvPr>
        </p:nvSpPr>
        <p:spPr>
          <a:xfrm>
            <a:off x="5151438" y="1768475"/>
            <a:ext cx="4425950" cy="4989513"/>
          </a:xfrm>
          <a:ln/>
        </p:spPr>
        <p:txBody>
          <a:bodyPr/>
          <a:lstStyle/>
          <a:p>
            <a:pPr>
              <a:tabLst>
                <a:tab pos="723900" algn="l"/>
                <a:tab pos="1447800" algn="l"/>
                <a:tab pos="2171700" algn="l"/>
                <a:tab pos="2895600" algn="l"/>
                <a:tab pos="3619500" algn="l"/>
                <a:tab pos="4343400" algn="l"/>
              </a:tabLst>
            </a:pPr>
            <a:r>
              <a:rPr lang="en-GB" altLang="en-US" dirty="0"/>
              <a:t>This is an image of corona virus from the airways of a young girl with a common cold.  (http://nobelprize.org/educational_games/physics/microscopes/tem/gallery/2.html)</a:t>
            </a:r>
            <a:r>
              <a:rPr lang="ar-SA" altLang="en-US" dirty="0">
                <a:cs typeface="Arial" panose="020B0604020202020204" pitchFamily="34" charset="0"/>
              </a:rPr>
              <a:t>‏</a:t>
            </a:r>
            <a:endParaRPr lang="en-GB" altLang="en-US" dirty="0"/>
          </a:p>
        </p:txBody>
      </p:sp>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3112" y="3750409"/>
            <a:ext cx="5181600" cy="359812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503238" y="301625"/>
            <a:ext cx="9070975" cy="1262063"/>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Transmission Electron Microscope</a:t>
            </a:r>
          </a:p>
        </p:txBody>
      </p:sp>
      <p:sp>
        <p:nvSpPr>
          <p:cNvPr id="15363" name="Rectangle 3"/>
          <p:cNvSpPr>
            <a:spLocks noGrp="1" noChangeArrowheads="1"/>
          </p:cNvSpPr>
          <p:nvPr>
            <p:ph type="body" sz="half" idx="1"/>
          </p:nvPr>
        </p:nvSpPr>
        <p:spPr>
          <a:xfrm>
            <a:off x="503238" y="1768475"/>
            <a:ext cx="4425950" cy="4989513"/>
          </a:xfrm>
          <a:ln/>
        </p:spPr>
        <p:txBody>
          <a:bodyPr/>
          <a:lstStyle/>
          <a:p>
            <a:pPr>
              <a:tabLst>
                <a:tab pos="723900" algn="l"/>
                <a:tab pos="1447800" algn="l"/>
                <a:tab pos="2171700" algn="l"/>
                <a:tab pos="2895600" algn="l"/>
                <a:tab pos="3619500" algn="l"/>
                <a:tab pos="4343400" algn="l"/>
              </a:tabLst>
            </a:pPr>
            <a:r>
              <a:rPr lang="en-GB" altLang="en-US" dirty="0"/>
              <a:t>These are bacteria from the gut of a termite.  (http://nobelprize.org/educational_games/physics/microscopes/tem/gallery/2.html)</a:t>
            </a:r>
            <a:r>
              <a:rPr lang="ar-SA" altLang="en-US" dirty="0">
                <a:cs typeface="Arial" panose="020B0604020202020204" pitchFamily="34" charset="0"/>
              </a:rPr>
              <a:t>‏</a:t>
            </a:r>
            <a:endParaRPr lang="en-GB" altLang="en-US" dirty="0"/>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1438" y="2725738"/>
            <a:ext cx="4425950" cy="3073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503238" y="346075"/>
            <a:ext cx="9070975" cy="1171575"/>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Scanning Electron Microscope</a:t>
            </a:r>
          </a:p>
        </p:txBody>
      </p:sp>
      <p:sp>
        <p:nvSpPr>
          <p:cNvPr id="16386" name="Rectangle 2"/>
          <p:cNvSpPr>
            <a:spLocks noGrp="1" noChangeArrowheads="1"/>
          </p:cNvSpPr>
          <p:nvPr>
            <p:ph type="body" sz="half" idx="1"/>
          </p:nvPr>
        </p:nvSpPr>
        <p:spPr>
          <a:xfrm>
            <a:off x="457200" y="1431925"/>
            <a:ext cx="4425950" cy="5883275"/>
          </a:xfrm>
          <a:ln/>
        </p:spPr>
        <p:txBody>
          <a:bodyPr>
            <a:normAutofit/>
          </a:bodyPr>
          <a:lstStyle/>
          <a:p>
            <a:pPr>
              <a:tabLst>
                <a:tab pos="723900" algn="l"/>
                <a:tab pos="1447800" algn="l"/>
                <a:tab pos="2171700" algn="l"/>
                <a:tab pos="2895600" algn="l"/>
                <a:tab pos="3619500" algn="l"/>
                <a:tab pos="4343400" algn="l"/>
              </a:tabLst>
            </a:pPr>
            <a:r>
              <a:rPr lang="en-GB" altLang="en-US" sz="2400" dirty="0"/>
              <a:t>The Scanning Electron Microscope looks at the surface of objects.  </a:t>
            </a:r>
            <a:endParaRPr lang="en-GB" altLang="en-US" sz="2400" dirty="0" smtClean="0"/>
          </a:p>
          <a:p>
            <a:pPr>
              <a:tabLst>
                <a:tab pos="723900" algn="l"/>
                <a:tab pos="1447800" algn="l"/>
                <a:tab pos="2171700" algn="l"/>
                <a:tab pos="2895600" algn="l"/>
                <a:tab pos="3619500" algn="l"/>
                <a:tab pos="4343400" algn="l"/>
              </a:tabLst>
            </a:pPr>
            <a:r>
              <a:rPr lang="en-GB" altLang="en-US" sz="2400" dirty="0" smtClean="0"/>
              <a:t>It </a:t>
            </a:r>
            <a:r>
              <a:rPr lang="en-GB" altLang="en-US" sz="2400" dirty="0"/>
              <a:t>produces a 3D image by bouncing electrons off the surface.  </a:t>
            </a:r>
            <a:endParaRPr lang="en-GB" altLang="en-US" sz="2400" dirty="0" smtClean="0"/>
          </a:p>
          <a:p>
            <a:pPr>
              <a:tabLst>
                <a:tab pos="723900" algn="l"/>
                <a:tab pos="1447800" algn="l"/>
                <a:tab pos="2171700" algn="l"/>
                <a:tab pos="2895600" algn="l"/>
                <a:tab pos="3619500" algn="l"/>
                <a:tab pos="4343400" algn="l"/>
              </a:tabLst>
            </a:pPr>
            <a:r>
              <a:rPr lang="en-GB" altLang="en-US" sz="2400" dirty="0" smtClean="0"/>
              <a:t>The </a:t>
            </a:r>
            <a:r>
              <a:rPr lang="en-GB" altLang="en-US" sz="2400" dirty="0"/>
              <a:t>electrons interact with the object.  </a:t>
            </a:r>
            <a:endParaRPr lang="en-GB" altLang="en-US" sz="2400" dirty="0" smtClean="0"/>
          </a:p>
          <a:p>
            <a:pPr>
              <a:tabLst>
                <a:tab pos="723900" algn="l"/>
                <a:tab pos="1447800" algn="l"/>
                <a:tab pos="2171700" algn="l"/>
                <a:tab pos="2895600" algn="l"/>
                <a:tab pos="3619500" algn="l"/>
                <a:tab pos="4343400" algn="l"/>
              </a:tabLst>
            </a:pPr>
            <a:r>
              <a:rPr lang="en-GB" altLang="en-US" sz="2400" dirty="0" smtClean="0"/>
              <a:t>The </a:t>
            </a:r>
            <a:r>
              <a:rPr lang="en-GB" altLang="en-US" sz="2400" dirty="0"/>
              <a:t>number of interactions are </a:t>
            </a:r>
            <a:r>
              <a:rPr lang="en-GB" altLang="en-US" sz="2400" dirty="0" smtClean="0"/>
              <a:t>detected</a:t>
            </a:r>
            <a:r>
              <a:rPr lang="en-GB" altLang="en-US" sz="2400" dirty="0"/>
              <a:t>, forming the image.</a:t>
            </a:r>
          </a:p>
        </p:txBody>
      </p:sp>
      <p:pic>
        <p:nvPicPr>
          <p:cNvPr id="163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1438" y="2282825"/>
            <a:ext cx="4425950" cy="39608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503238" y="346075"/>
            <a:ext cx="9070975" cy="1171575"/>
          </a:xfrm>
          <a:ln/>
        </p:spPr>
        <p:txBody>
          <a:bodyPr>
            <a:normAutofit fontScale="90000"/>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The Scanning Electron Microscope</a:t>
            </a:r>
          </a:p>
        </p:txBody>
      </p:sp>
      <p:sp>
        <p:nvSpPr>
          <p:cNvPr id="17410" name="Rectangle 2"/>
          <p:cNvSpPr>
            <a:spLocks noGrp="1" noChangeArrowheads="1"/>
          </p:cNvSpPr>
          <p:nvPr>
            <p:ph type="body" sz="half" idx="1"/>
          </p:nvPr>
        </p:nvSpPr>
        <p:spPr>
          <a:xfrm>
            <a:off x="503238" y="1768475"/>
            <a:ext cx="4425950" cy="4899025"/>
          </a:xfrm>
          <a:ln/>
        </p:spPr>
        <p:txBody>
          <a:bodyPr/>
          <a:lstStyle/>
          <a:p>
            <a:pPr>
              <a:tabLst>
                <a:tab pos="723900" algn="l"/>
                <a:tab pos="1447800" algn="l"/>
                <a:tab pos="2171700" algn="l"/>
                <a:tab pos="2895600" algn="l"/>
                <a:tab pos="3619500" algn="l"/>
                <a:tab pos="4343400" algn="l"/>
              </a:tabLst>
            </a:pPr>
            <a:r>
              <a:rPr lang="en-GB" altLang="en-US"/>
              <a:t>Like the TEM, the SEM has higher resolution than a light microscope.</a:t>
            </a:r>
          </a:p>
        </p:txBody>
      </p:sp>
      <p:pic>
        <p:nvPicPr>
          <p:cNvPr id="174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1438" y="2603500"/>
            <a:ext cx="4425950" cy="33194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503238" y="346075"/>
            <a:ext cx="9070975" cy="1171575"/>
          </a:xfrm>
          <a:ln/>
        </p:spPr>
        <p:txBody>
          <a:bodyPr>
            <a:normAutofit fontScale="90000"/>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The Scanning Electron Microscope</a:t>
            </a:r>
          </a:p>
        </p:txBody>
      </p:sp>
      <p:sp>
        <p:nvSpPr>
          <p:cNvPr id="18434" name="Rectangle 2"/>
          <p:cNvSpPr>
            <a:spLocks noGrp="1" noChangeArrowheads="1"/>
          </p:cNvSpPr>
          <p:nvPr>
            <p:ph type="body" sz="half" idx="1"/>
          </p:nvPr>
        </p:nvSpPr>
        <p:spPr>
          <a:xfrm>
            <a:off x="503238" y="1768475"/>
            <a:ext cx="4425950" cy="4899025"/>
          </a:xfrm>
          <a:ln/>
        </p:spPr>
        <p:txBody>
          <a:bodyPr/>
          <a:lstStyle/>
          <a:p>
            <a:pPr>
              <a:tabLst>
                <a:tab pos="723900" algn="l"/>
                <a:tab pos="1447800" algn="l"/>
                <a:tab pos="2171700" algn="l"/>
                <a:tab pos="2895600" algn="l"/>
                <a:tab pos="3619500" algn="l"/>
                <a:tab pos="4343400" algn="l"/>
              </a:tabLst>
            </a:pPr>
            <a:r>
              <a:rPr lang="en-GB" altLang="en-US"/>
              <a:t>Very cool images can be created!  This is from http://www.mse.iastate.edu/microscopy/tutorials.html</a:t>
            </a:r>
          </a:p>
        </p:txBody>
      </p:sp>
      <p:pic>
        <p:nvPicPr>
          <p:cNvPr id="184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1438" y="2603500"/>
            <a:ext cx="4425950" cy="33194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503238" y="346075"/>
            <a:ext cx="9070975" cy="1171575"/>
          </a:xfrm>
          <a:ln/>
        </p:spPr>
        <p:txBody>
          <a:bodyPr>
            <a:normAutofit fontScale="90000"/>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The Scanning Electron Microscope</a:t>
            </a:r>
          </a:p>
        </p:txBody>
      </p:sp>
      <p:sp>
        <p:nvSpPr>
          <p:cNvPr id="19458" name="Rectangle 2"/>
          <p:cNvSpPr>
            <a:spLocks noGrp="1" noChangeArrowheads="1"/>
          </p:cNvSpPr>
          <p:nvPr>
            <p:ph type="body" sz="half" idx="1"/>
          </p:nvPr>
        </p:nvSpPr>
        <p:spPr>
          <a:xfrm>
            <a:off x="503238" y="1768475"/>
            <a:ext cx="4425950" cy="4899025"/>
          </a:xfrm>
          <a:ln/>
        </p:spPr>
        <p:txBody>
          <a:bodyPr/>
          <a:lstStyle/>
          <a:p>
            <a:pPr>
              <a:tabLst>
                <a:tab pos="723900" algn="l"/>
                <a:tab pos="1447800" algn="l"/>
                <a:tab pos="2171700" algn="l"/>
                <a:tab pos="2895600" algn="l"/>
                <a:tab pos="3619500" algn="l"/>
                <a:tab pos="4343400" algn="l"/>
              </a:tabLst>
            </a:pPr>
            <a:r>
              <a:rPr lang="en-GB" altLang="en-US"/>
              <a:t>Bread mold from http://www.mse.iastate.edu/microscopy/tutorials.html</a:t>
            </a:r>
          </a:p>
        </p:txBody>
      </p:sp>
      <p:pic>
        <p:nvPicPr>
          <p:cNvPr id="1945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1438" y="2573338"/>
            <a:ext cx="4425950" cy="33797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503238" y="301625"/>
            <a:ext cx="9070975" cy="1262063"/>
          </a:xfrm>
          <a:ln/>
        </p:spPr>
        <p:txBody>
          <a:bodyPr>
            <a:normAutofit fontScale="90000"/>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The Scanning Electron Microscope</a:t>
            </a:r>
          </a:p>
        </p:txBody>
      </p:sp>
      <p:sp>
        <p:nvSpPr>
          <p:cNvPr id="20482" name="Rectangle 2"/>
          <p:cNvSpPr>
            <a:spLocks noGrp="1" noChangeArrowheads="1"/>
          </p:cNvSpPr>
          <p:nvPr>
            <p:ph type="body" sz="half" idx="1"/>
          </p:nvPr>
        </p:nvSpPr>
        <p:spPr>
          <a:xfrm>
            <a:off x="503238" y="1768475"/>
            <a:ext cx="4425950" cy="4989513"/>
          </a:xfrm>
          <a:ln/>
        </p:spPr>
        <p:txBody>
          <a:bodyPr/>
          <a:lstStyle/>
          <a:p>
            <a:pPr>
              <a:tabLst>
                <a:tab pos="723900" algn="l"/>
                <a:tab pos="1447800" algn="l"/>
                <a:tab pos="2171700" algn="l"/>
                <a:tab pos="2895600" algn="l"/>
                <a:tab pos="3619500" algn="l"/>
                <a:tab pos="4343400" algn="l"/>
              </a:tabLst>
            </a:pPr>
            <a:r>
              <a:rPr lang="en-GB" altLang="en-US"/>
              <a:t>This is an insect wing, magnified 300x from http://www.mse.iastate.edu/microscopy/tutorials.html</a:t>
            </a:r>
          </a:p>
        </p:txBody>
      </p:sp>
      <p:pic>
        <p:nvPicPr>
          <p:cNvPr id="2048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1438" y="2533650"/>
            <a:ext cx="4425950" cy="34607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503238" y="301625"/>
            <a:ext cx="9070975" cy="1262063"/>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Tools</a:t>
            </a:r>
          </a:p>
        </p:txBody>
      </p:sp>
      <p:sp>
        <p:nvSpPr>
          <p:cNvPr id="21506" name="Rectangle 2"/>
          <p:cNvSpPr>
            <a:spLocks noGrp="1" noChangeArrowheads="1"/>
          </p:cNvSpPr>
          <p:nvPr>
            <p:ph idx="1"/>
          </p:nvPr>
        </p:nvSpPr>
        <p:spPr>
          <a:xfrm>
            <a:off x="503238" y="1768475"/>
            <a:ext cx="9070975" cy="4989513"/>
          </a:xfrm>
          <a:ln/>
        </p:spPr>
        <p:txBody>
          <a:bodyPr>
            <a:norm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400" dirty="0"/>
              <a:t>No matter which tool we use, we make observations in the form of both qualitative (non-numerical) and quantitative (measured numbers) data.</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400" dirty="0"/>
              <a:t>The system we use in measurement is the metric system (SI</a:t>
            </a:r>
            <a:r>
              <a:rPr lang="en-GB" altLang="en-US" sz="2400" dirty="0" smtClean="0"/>
              <a:t>).</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400" dirty="0" smtClean="0"/>
              <a:t>SI review and Mr. Boal’s handy dandy conversion line</a:t>
            </a:r>
            <a:endParaRPr lang="en-GB" altLang="en-US" sz="2400" dirty="0"/>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503238" y="301625"/>
            <a:ext cx="9070975" cy="1262063"/>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Observations in Biology</a:t>
            </a:r>
          </a:p>
        </p:txBody>
      </p:sp>
      <p:sp>
        <p:nvSpPr>
          <p:cNvPr id="4098" name="Rectangle 2"/>
          <p:cNvSpPr>
            <a:spLocks noGrp="1" noChangeArrowheads="1"/>
          </p:cNvSpPr>
          <p:nvPr>
            <p:ph idx="1"/>
          </p:nvPr>
        </p:nvSpPr>
        <p:spPr>
          <a:xfrm>
            <a:off x="503238" y="1768475"/>
            <a:ext cx="9070975" cy="4899025"/>
          </a:xfrm>
          <a:ln/>
        </p:spPr>
        <p:txBody>
          <a:bodyPr>
            <a:norm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800" dirty="0"/>
              <a:t>Because we are often concerned with observing  how things work, and often how cells work, a microscope is a commonly used tool in biology.</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800" dirty="0"/>
              <a:t>A light microscope uses convex </a:t>
            </a:r>
            <a:r>
              <a:rPr lang="en-GB" altLang="en-US" sz="2800" dirty="0" smtClean="0"/>
              <a:t>lenses and light </a:t>
            </a:r>
            <a:r>
              <a:rPr lang="en-GB" altLang="en-US" sz="2800" dirty="0"/>
              <a:t>to magnify an image.</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800" dirty="0"/>
              <a:t>An electron microscope uses a beam of electrons </a:t>
            </a:r>
            <a:r>
              <a:rPr lang="en-GB" altLang="en-US" sz="2800" dirty="0" smtClean="0"/>
              <a:t>that interact with the atoms of the object and form an image.</a:t>
            </a:r>
            <a:endParaRPr lang="en-GB" altLang="en-US" sz="2800" dirty="0"/>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503238" y="346075"/>
            <a:ext cx="9070975" cy="1171575"/>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Light Microscopes</a:t>
            </a:r>
          </a:p>
        </p:txBody>
      </p:sp>
      <p:sp>
        <p:nvSpPr>
          <p:cNvPr id="5122" name="Rectangle 2"/>
          <p:cNvSpPr>
            <a:spLocks noGrp="1" noChangeArrowheads="1"/>
          </p:cNvSpPr>
          <p:nvPr>
            <p:ph idx="1"/>
          </p:nvPr>
        </p:nvSpPr>
        <p:spPr>
          <a:xfrm>
            <a:off x="503238" y="1768475"/>
            <a:ext cx="9070975" cy="5338763"/>
          </a:xfrm>
          <a:ln/>
        </p:spPr>
        <p:txBody>
          <a:bodyPr>
            <a:norm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400" dirty="0"/>
              <a:t>The first compound light microscope was made in 1595 by Zacharias (or maybe his father Hans) Janssen in Holland.  It magnified 3x to 9x.</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400" dirty="0"/>
              <a:t>Robert Hooke improved how microscopes work, and in 1660, after looking at plant bark, coined the word 'cell' for the little units there.</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400" dirty="0"/>
              <a:t>Anton van Leeuwenhoek used a simple (one lens) but very good microscope to describe little organisms he saw in pond water in the late 1600s.</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503238" y="346075"/>
            <a:ext cx="9070975" cy="1171575"/>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dirty="0" smtClean="0"/>
              <a:t>Differences in scale</a:t>
            </a:r>
            <a:endParaRPr lang="en-GB" altLang="en-US" dirty="0"/>
          </a:p>
        </p:txBody>
      </p:sp>
      <p:sp>
        <p:nvSpPr>
          <p:cNvPr id="6146" name="Rectangle 2"/>
          <p:cNvSpPr>
            <a:spLocks noGrp="1" noChangeArrowheads="1"/>
          </p:cNvSpPr>
          <p:nvPr>
            <p:ph idx="1"/>
          </p:nvPr>
        </p:nvSpPr>
        <p:spPr>
          <a:xfrm>
            <a:off x="503238" y="1768475"/>
            <a:ext cx="9070975" cy="4899025"/>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dirty="0"/>
              <a:t>See </a:t>
            </a:r>
            <a:r>
              <a:rPr lang="en-GB" altLang="en-US" dirty="0">
                <a:hlinkClick r:id="rId3"/>
              </a:rPr>
              <a:t>http://nobelprize.org/educational_games/physics/microscopes/powerline/index.html</a:t>
            </a:r>
            <a:r>
              <a:rPr lang="en-GB" altLang="en-US" dirty="0"/>
              <a:t>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346075"/>
            <a:ext cx="9070975" cy="1171575"/>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Resolution</a:t>
            </a:r>
          </a:p>
        </p:txBody>
      </p:sp>
      <p:sp>
        <p:nvSpPr>
          <p:cNvPr id="7170" name="Rectangle 2"/>
          <p:cNvSpPr>
            <a:spLocks noGrp="1" noChangeArrowheads="1"/>
          </p:cNvSpPr>
          <p:nvPr>
            <p:ph idx="1"/>
          </p:nvPr>
        </p:nvSpPr>
        <p:spPr>
          <a:xfrm>
            <a:off x="503238" y="1768475"/>
            <a:ext cx="9070975" cy="4899025"/>
          </a:xfrm>
          <a:ln/>
        </p:spPr>
        <p:txBody>
          <a:bodyPr>
            <a:norm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400" dirty="0"/>
              <a:t>Resolving power is the ability to tell that two things very close together are two things (that they are separate objects</a:t>
            </a:r>
            <a:r>
              <a:rPr lang="en-GB" altLang="en-US" sz="2400" dirty="0" smtClean="0"/>
              <a:t>).</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400" dirty="0" smtClean="0"/>
              <a:t>Generally</a:t>
            </a:r>
            <a:r>
              <a:rPr lang="en-GB" altLang="en-US" sz="2400" dirty="0"/>
              <a:t>, the more you try to magnify, the less resolution you have.</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sz="2400" dirty="0"/>
              <a:t>Another example of the resolving power of various instruments:  </a:t>
            </a:r>
            <a:r>
              <a:rPr lang="en-GB" altLang="en-US" sz="2400" dirty="0">
                <a:hlinkClick r:id="rId3"/>
              </a:rPr>
              <a:t>http://www.ncbi.nlm.nih.gov/books/bv.fcgi?rid=mboc4.figgrp.1717</a:t>
            </a:r>
            <a:r>
              <a:rPr lang="en-GB" altLang="en-US" sz="2400" dirty="0"/>
              <a:t>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503238" y="301625"/>
            <a:ext cx="9070975" cy="1262063"/>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The Compound Light Microscope</a:t>
            </a:r>
          </a:p>
        </p:txBody>
      </p:sp>
      <p:sp>
        <p:nvSpPr>
          <p:cNvPr id="8194" name="Rectangle 2"/>
          <p:cNvSpPr>
            <a:spLocks noGrp="1" noChangeArrowheads="1"/>
          </p:cNvSpPr>
          <p:nvPr>
            <p:ph type="body" sz="half" idx="1"/>
          </p:nvPr>
        </p:nvSpPr>
        <p:spPr>
          <a:xfrm>
            <a:off x="457200" y="1371600"/>
            <a:ext cx="4425950" cy="5791200"/>
          </a:xfrm>
          <a:ln/>
        </p:spPr>
        <p:txBody>
          <a:bodyPr>
            <a:normAutofit/>
          </a:bodyPr>
          <a:lstStyle/>
          <a:p>
            <a:pPr>
              <a:tabLst>
                <a:tab pos="723900" algn="l"/>
                <a:tab pos="1447800" algn="l"/>
                <a:tab pos="2171700" algn="l"/>
                <a:tab pos="2895600" algn="l"/>
                <a:tab pos="3619500" algn="l"/>
                <a:tab pos="4343400" algn="l"/>
              </a:tabLst>
            </a:pPr>
            <a:r>
              <a:rPr lang="en-GB" altLang="en-US" sz="2400" dirty="0"/>
              <a:t>The compound light microscope shines light through an object.  </a:t>
            </a:r>
            <a:endParaRPr lang="en-GB" altLang="en-US" sz="2400" dirty="0" smtClean="0"/>
          </a:p>
          <a:p>
            <a:pPr>
              <a:tabLst>
                <a:tab pos="723900" algn="l"/>
                <a:tab pos="1447800" algn="l"/>
                <a:tab pos="2171700" algn="l"/>
                <a:tab pos="2895600" algn="l"/>
                <a:tab pos="3619500" algn="l"/>
                <a:tab pos="4343400" algn="l"/>
              </a:tabLst>
            </a:pPr>
            <a:r>
              <a:rPr lang="en-GB" altLang="en-US" sz="2400" dirty="0" smtClean="0"/>
              <a:t>It </a:t>
            </a:r>
            <a:r>
              <a:rPr lang="en-GB" altLang="en-US" sz="2400" dirty="0"/>
              <a:t>uses two lenses to magnify the object.</a:t>
            </a:r>
          </a:p>
          <a:p>
            <a:pPr>
              <a:tabLst>
                <a:tab pos="723900" algn="l"/>
                <a:tab pos="1447800" algn="l"/>
                <a:tab pos="2171700" algn="l"/>
                <a:tab pos="2895600" algn="l"/>
                <a:tab pos="3619500" algn="l"/>
                <a:tab pos="4343400" algn="l"/>
              </a:tabLst>
            </a:pPr>
            <a:r>
              <a:rPr lang="en-GB" altLang="en-US" sz="2400" dirty="0"/>
              <a:t>Our microscopes can magnify from 40x to 400x (generally).</a:t>
            </a:r>
          </a:p>
          <a:p>
            <a:pPr>
              <a:tabLst>
                <a:tab pos="723900" algn="l"/>
                <a:tab pos="1447800" algn="l"/>
                <a:tab pos="2171700" algn="l"/>
                <a:tab pos="2895600" algn="l"/>
                <a:tab pos="3619500" algn="l"/>
                <a:tab pos="4343400" algn="l"/>
              </a:tabLst>
            </a:pPr>
            <a:r>
              <a:rPr lang="en-GB" altLang="en-US" sz="2400" dirty="0"/>
              <a:t>Some light microscopes may magnify 2000x.</a:t>
            </a:r>
          </a:p>
        </p:txBody>
      </p:sp>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9188" y="1366371"/>
            <a:ext cx="5041181" cy="599486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503238" y="301625"/>
            <a:ext cx="9070975" cy="1262063"/>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The Compound Light Microscope</a:t>
            </a:r>
          </a:p>
        </p:txBody>
      </p:sp>
      <p:sp>
        <p:nvSpPr>
          <p:cNvPr id="9218" name="Rectangle 2"/>
          <p:cNvSpPr>
            <a:spLocks noGrp="1" noChangeArrowheads="1"/>
          </p:cNvSpPr>
          <p:nvPr>
            <p:ph type="body" sz="half" idx="2"/>
          </p:nvPr>
        </p:nvSpPr>
        <p:spPr>
          <a:xfrm>
            <a:off x="5151438" y="1768475"/>
            <a:ext cx="4425950" cy="4989513"/>
          </a:xfrm>
          <a:ln/>
        </p:spPr>
        <p:txBody>
          <a:bodyPr>
            <a:normAutofit/>
          </a:bodyPr>
          <a:lstStyle/>
          <a:p>
            <a:pPr>
              <a:tabLst>
                <a:tab pos="723900" algn="l"/>
                <a:tab pos="1447800" algn="l"/>
                <a:tab pos="2171700" algn="l"/>
                <a:tab pos="2895600" algn="l"/>
                <a:tab pos="3619500" algn="l"/>
                <a:tab pos="4343400" algn="l"/>
              </a:tabLst>
            </a:pPr>
            <a:r>
              <a:rPr lang="en-GB" altLang="en-US" sz="2400" dirty="0"/>
              <a:t>The resolution of the light microscope is on the order of 500 nm (0.0000005 m) for a good set of lenses.</a:t>
            </a:r>
          </a:p>
          <a:p>
            <a:pPr>
              <a:tabLst>
                <a:tab pos="723900" algn="l"/>
                <a:tab pos="1447800" algn="l"/>
                <a:tab pos="2171700" algn="l"/>
                <a:tab pos="2895600" algn="l"/>
                <a:tab pos="3619500" algn="l"/>
                <a:tab pos="4343400" algn="l"/>
              </a:tabLst>
            </a:pPr>
            <a:r>
              <a:rPr lang="en-GB" altLang="en-US" sz="2400" dirty="0"/>
              <a:t>Objects that are closer than 500 nm cannot be seen as separate.</a:t>
            </a:r>
          </a:p>
        </p:txBody>
      </p:sp>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9125" y="1768475"/>
            <a:ext cx="4195763" cy="49895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503238" y="301625"/>
            <a:ext cx="9070975" cy="1262063"/>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Magnification</a:t>
            </a:r>
          </a:p>
        </p:txBody>
      </p:sp>
      <p:sp>
        <p:nvSpPr>
          <p:cNvPr id="10242" name="Rectangle 2"/>
          <p:cNvSpPr>
            <a:spLocks noGrp="1" noChangeArrowheads="1"/>
          </p:cNvSpPr>
          <p:nvPr>
            <p:ph idx="1"/>
          </p:nvPr>
        </p:nvSpPr>
        <p:spPr>
          <a:xfrm>
            <a:off x="503238" y="1768475"/>
            <a:ext cx="9070975" cy="4989513"/>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dirty="0"/>
              <a:t>Magnification depends on the lenses you use.  The microscope has an eyepiece lens, which is usually 10x, and three other objective lenses (4x, 10x and 40x usually).  Total magnification is the eyepiece x the objective lens power.</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dirty="0"/>
              <a:t>An excellent web page: </a:t>
            </a:r>
            <a:r>
              <a:rPr lang="en-GB" altLang="en-US" dirty="0">
                <a:hlinkClick r:id="rId3"/>
              </a:rPr>
              <a:t>http://www.cas.miamioh.edu/mbiws/microscopes/Magnification.html</a:t>
            </a:r>
            <a:endParaRPr lang="en-GB" altLang="en-US" dirty="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503238" y="301625"/>
            <a:ext cx="9070975" cy="1262063"/>
          </a:xfrm>
          <a:ln/>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en-US"/>
              <a:t>Electron Microscopes</a:t>
            </a:r>
          </a:p>
        </p:txBody>
      </p:sp>
      <p:sp>
        <p:nvSpPr>
          <p:cNvPr id="11267" name="Rectangle 3"/>
          <p:cNvSpPr>
            <a:spLocks noGrp="1" noChangeArrowheads="1"/>
          </p:cNvSpPr>
          <p:nvPr>
            <p:ph type="body" sz="half" idx="1"/>
          </p:nvPr>
        </p:nvSpPr>
        <p:spPr>
          <a:xfrm>
            <a:off x="503238" y="1768475"/>
            <a:ext cx="4425950" cy="5430838"/>
          </a:xfrm>
          <a:ln/>
        </p:spPr>
        <p:txBody>
          <a:bodyPr>
            <a:normAutofit/>
          </a:bodyPr>
          <a:lstStyle/>
          <a:p>
            <a:pPr>
              <a:tabLst>
                <a:tab pos="723900" algn="l"/>
                <a:tab pos="1447800" algn="l"/>
                <a:tab pos="2171700" algn="l"/>
                <a:tab pos="2895600" algn="l"/>
                <a:tab pos="3619500" algn="l"/>
                <a:tab pos="4343400" algn="l"/>
              </a:tabLst>
            </a:pPr>
            <a:r>
              <a:rPr lang="en-GB" altLang="en-US" sz="2400" dirty="0"/>
              <a:t>Electron microscopes have better resolution because they do not use lenses.  </a:t>
            </a:r>
            <a:endParaRPr lang="en-GB" altLang="en-US" sz="2400" dirty="0" smtClean="0"/>
          </a:p>
          <a:p>
            <a:pPr>
              <a:tabLst>
                <a:tab pos="723900" algn="l"/>
                <a:tab pos="1447800" algn="l"/>
                <a:tab pos="2171700" algn="l"/>
                <a:tab pos="2895600" algn="l"/>
                <a:tab pos="3619500" algn="l"/>
                <a:tab pos="4343400" algn="l"/>
              </a:tabLst>
            </a:pPr>
            <a:r>
              <a:rPr lang="en-GB" altLang="en-US" sz="2400" dirty="0" smtClean="0"/>
              <a:t>They </a:t>
            </a:r>
            <a:r>
              <a:rPr lang="en-GB" altLang="en-US" sz="2400" dirty="0"/>
              <a:t>use a guided beam of electrons that bounce off an object or go through the object</a:t>
            </a:r>
            <a:r>
              <a:rPr lang="en-GB" altLang="en-US" sz="2400" dirty="0" smtClean="0"/>
              <a:t>.</a:t>
            </a:r>
          </a:p>
          <a:p>
            <a:pPr>
              <a:tabLst>
                <a:tab pos="723900" algn="l"/>
                <a:tab pos="1447800" algn="l"/>
                <a:tab pos="2171700" algn="l"/>
                <a:tab pos="2895600" algn="l"/>
                <a:tab pos="3619500" algn="l"/>
                <a:tab pos="4343400" algn="l"/>
              </a:tabLst>
            </a:pPr>
            <a:r>
              <a:rPr lang="en-GB" altLang="en-US" sz="2400" dirty="0" smtClean="0"/>
              <a:t>The </a:t>
            </a:r>
            <a:r>
              <a:rPr lang="en-GB" altLang="en-US" sz="2400" dirty="0"/>
              <a:t>image is formed on a computer screen.  </a:t>
            </a:r>
            <a:endParaRPr lang="en-GB" altLang="en-US" sz="2400" dirty="0" smtClean="0"/>
          </a:p>
          <a:p>
            <a:pPr>
              <a:tabLst>
                <a:tab pos="723900" algn="l"/>
                <a:tab pos="1447800" algn="l"/>
                <a:tab pos="2171700" algn="l"/>
                <a:tab pos="2895600" algn="l"/>
                <a:tab pos="3619500" algn="l"/>
                <a:tab pos="4343400" algn="l"/>
              </a:tabLst>
            </a:pPr>
            <a:r>
              <a:rPr lang="en-GB" altLang="en-US" sz="2400" dirty="0" smtClean="0"/>
              <a:t>Your </a:t>
            </a:r>
            <a:r>
              <a:rPr lang="en-GB" altLang="en-US" sz="2400" dirty="0"/>
              <a:t>eye cannot see </a:t>
            </a:r>
            <a:r>
              <a:rPr lang="en-GB" altLang="en-US" sz="2400" dirty="0" smtClean="0"/>
              <a:t>electrons directly.</a:t>
            </a:r>
            <a:endParaRPr lang="en-GB" altLang="en-US" sz="2400" dirty="0"/>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7488" y="1768475"/>
            <a:ext cx="4137025" cy="49895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50</TotalTime>
  <Words>677</Words>
  <Application>Microsoft Office PowerPoint</Application>
  <PresentationFormat>Custom</PresentationFormat>
  <Paragraphs>76</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Times New Roman</vt:lpstr>
      <vt:lpstr>Arial</vt:lpstr>
      <vt:lpstr>MS Gothic</vt:lpstr>
      <vt:lpstr>Wingdings</vt:lpstr>
      <vt:lpstr>Symbol</vt:lpstr>
      <vt:lpstr>Lucida Sans Unicode</vt:lpstr>
      <vt:lpstr>Crop</vt:lpstr>
      <vt:lpstr>Biology Chapter 2 Section 2</vt:lpstr>
      <vt:lpstr>Observations in Biology</vt:lpstr>
      <vt:lpstr>Light Microscopes</vt:lpstr>
      <vt:lpstr>Differences in scale</vt:lpstr>
      <vt:lpstr>Resolution</vt:lpstr>
      <vt:lpstr>The Compound Light Microscope</vt:lpstr>
      <vt:lpstr>The Compound Light Microscope</vt:lpstr>
      <vt:lpstr>Magnification</vt:lpstr>
      <vt:lpstr>Electron Microscopes</vt:lpstr>
      <vt:lpstr>Transmission Electron Microscope</vt:lpstr>
      <vt:lpstr>Transmission Electron Microscope</vt:lpstr>
      <vt:lpstr>Transmission Electron Microscope</vt:lpstr>
      <vt:lpstr>Scanning Electron Microscope</vt:lpstr>
      <vt:lpstr>The Scanning Electron Microscope</vt:lpstr>
      <vt:lpstr>The Scanning Electron Microscope</vt:lpstr>
      <vt:lpstr>The Scanning Electron Microscope</vt:lpstr>
      <vt:lpstr>The Scanning Electron Microscope</vt:lpstr>
      <vt:lpstr>Tools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Biology Chapter 2 Section 2</dc:title>
  <dc:creator>Elizabeth Shanor</dc:creator>
  <cp:lastModifiedBy>Elizabeth Greenman</cp:lastModifiedBy>
  <cp:revision>10</cp:revision>
  <dcterms:modified xsi:type="dcterms:W3CDTF">2016-08-12T22:11:40Z</dcterms:modified>
</cp:coreProperties>
</file>