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845</Words>
  <Application>Microsoft Office PowerPoint</Application>
  <PresentationFormat>Widescreen</PresentationFormat>
  <Paragraphs>142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ヒラギノ角ゴ Pro W3</vt:lpstr>
      <vt:lpstr>Arial</vt:lpstr>
      <vt:lpstr>Calibri</vt:lpstr>
      <vt:lpstr>Times</vt:lpstr>
      <vt:lpstr>Times New Roman</vt:lpstr>
      <vt:lpstr>Trebuchet MS</vt:lpstr>
      <vt:lpstr>Wingdings</vt:lpstr>
      <vt:lpstr>Wingdings 3</vt:lpstr>
      <vt:lpstr>Facet</vt:lpstr>
      <vt:lpstr>Figure 53.1</vt:lpstr>
      <vt:lpstr>Overview: Discovering Ecology</vt:lpstr>
      <vt:lpstr>PowerPoint Presentation</vt:lpstr>
      <vt:lpstr>PowerPoint Presentation</vt:lpstr>
      <vt:lpstr>Figure 53.8</vt:lpstr>
      <vt:lpstr>Interactions between organisms and the environment limit the distribution of species</vt:lpstr>
      <vt:lpstr>Limiting Biotic Factors</vt:lpstr>
      <vt:lpstr>Limiting Abiotic Factors</vt:lpstr>
      <vt:lpstr>Demographics</vt:lpstr>
      <vt:lpstr>PowerPoint Presentation</vt:lpstr>
      <vt:lpstr>Carrying Capacity</vt:lpstr>
      <vt:lpstr>How Do Populations Grow?</vt:lpstr>
      <vt:lpstr>Exponential Growth</vt:lpstr>
      <vt:lpstr>Exponential Growth Curve</vt:lpstr>
      <vt:lpstr>The Logistic Growth Model</vt:lpstr>
      <vt:lpstr>Logistic Growth Curve</vt:lpstr>
      <vt:lpstr>Density and Dispersion</vt:lpstr>
      <vt:lpstr>Population Density</vt:lpstr>
      <vt:lpstr>Figure 53.3</vt:lpstr>
      <vt:lpstr>Patterns of Dispersion</vt:lpstr>
      <vt:lpstr>Figure 53.4a</vt:lpstr>
      <vt:lpstr>PowerPoint Presentation</vt:lpstr>
      <vt:lpstr>Figure 53.4b</vt:lpstr>
      <vt:lpstr>PowerPoint Presentation</vt:lpstr>
      <vt:lpstr>Figure 53.4c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53.1</dc:title>
  <dc:creator>Elizabet Greenman</dc:creator>
  <cp:lastModifiedBy>Elizabet Greenman</cp:lastModifiedBy>
  <cp:revision>6</cp:revision>
  <dcterms:created xsi:type="dcterms:W3CDTF">2017-04-19T21:37:55Z</dcterms:created>
  <dcterms:modified xsi:type="dcterms:W3CDTF">2017-04-19T22:22:10Z</dcterms:modified>
</cp:coreProperties>
</file>