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1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59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9407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83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9229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43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948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1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8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3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1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6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54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38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61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7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F6596-6B4C-4A9F-ADEF-30B27AF251FE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519B5DF-9EA3-4998-AC39-907B44939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45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Biology: Balancing Equation Review!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3 section 1 addendum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686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Chemical equations must obey the Law of Conservation of Matter (and Energy)</a:t>
            </a:r>
          </a:p>
          <a:p>
            <a:r>
              <a:rPr lang="en-US" sz="2400" dirty="0" smtClean="0"/>
              <a:t>You have to write the formula for each reactant and product correctly</a:t>
            </a:r>
          </a:p>
          <a:p>
            <a:r>
              <a:rPr lang="en-US" sz="2400" dirty="0" smtClean="0"/>
              <a:t>You have to count the atoms on the reactant and product side</a:t>
            </a:r>
          </a:p>
          <a:p>
            <a:r>
              <a:rPr lang="en-US" sz="2400" dirty="0" smtClean="0"/>
              <a:t>You have to use coefficients to balance the equation!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0010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Aluminum reacts with hydrochloric acid to produce aluminum chloride and hydrogen gas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349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Hindenburg:  hydrogen gas reacts with oxygen gas to produce water!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622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 Plants do photosynthesis!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Plants take in:</a:t>
            </a:r>
          </a:p>
          <a:p>
            <a:r>
              <a:rPr lang="en-US" sz="2400" smtClean="0"/>
              <a:t>Plants release: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35237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103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Biology: Balancing Equation Review!</vt:lpstr>
      <vt:lpstr>Remember!</vt:lpstr>
      <vt:lpstr>Example</vt:lpstr>
      <vt:lpstr>Example 2</vt:lpstr>
      <vt:lpstr>Example 3:  Plants do photosynthesis!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 Greenman</dc:creator>
  <cp:lastModifiedBy>Elizabet Greenman</cp:lastModifiedBy>
  <cp:revision>2</cp:revision>
  <dcterms:created xsi:type="dcterms:W3CDTF">2016-09-09T23:29:47Z</dcterms:created>
  <dcterms:modified xsi:type="dcterms:W3CDTF">2016-09-09T23:46:27Z</dcterms:modified>
</cp:coreProperties>
</file>