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256" r:id="rId2"/>
    <p:sldId id="257" r:id="rId3"/>
    <p:sldId id="259" r:id="rId4"/>
    <p:sldId id="260" r:id="rId5"/>
    <p:sldId id="264" r:id="rId6"/>
    <p:sldId id="265" r:id="rId7"/>
    <p:sldId id="266" r:id="rId8"/>
    <p:sldId id="269" r:id="rId9"/>
    <p:sldId id="270" r:id="rId10"/>
    <p:sldId id="271" r:id="rId11"/>
    <p:sldId id="272" r:id="rId12"/>
    <p:sldId id="273" r:id="rId13"/>
    <p:sldId id="274" r:id="rId14"/>
    <p:sldId id="275" r:id="rId15"/>
  </p:sldIdLst>
  <p:sldSz cx="9144000" cy="6858000" type="screen4x3"/>
  <p:notesSz cx="6858000" cy="9296400"/>
  <p:defaultTextStyle>
    <a:defPPr>
      <a:defRPr lang="en-GB"/>
    </a:defPPr>
    <a:lvl1pPr algn="l" defTabSz="457200" rtl="0" fontAlgn="base">
      <a:spcBef>
        <a:spcPct val="0"/>
      </a:spcBef>
      <a:spcAft>
        <a:spcPct val="0"/>
      </a:spcAft>
      <a:buClr>
        <a:srgbClr val="000000"/>
      </a:buClr>
      <a:buSzPct val="100000"/>
      <a:buFont typeface="Arial" panose="020B0604020202020204" pitchFamily="34" charset="0"/>
      <a:defRPr kern="1200">
        <a:solidFill>
          <a:schemeClr val="bg1"/>
        </a:solidFill>
        <a:latin typeface="Arial" panose="020B0604020202020204" pitchFamily="34" charset="0"/>
        <a:ea typeface="MS Gothic" panose="020B0609070205080204" pitchFamily="49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buClr>
        <a:srgbClr val="000000"/>
      </a:buClr>
      <a:buSzPct val="100000"/>
      <a:buFont typeface="Arial" panose="020B0604020202020204" pitchFamily="34" charset="0"/>
      <a:defRPr kern="1200">
        <a:solidFill>
          <a:schemeClr val="bg1"/>
        </a:solidFill>
        <a:latin typeface="Arial" panose="020B0604020202020204" pitchFamily="34" charset="0"/>
        <a:ea typeface="MS Gothic" panose="020B0609070205080204" pitchFamily="49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buClr>
        <a:srgbClr val="000000"/>
      </a:buClr>
      <a:buSzPct val="100000"/>
      <a:buFont typeface="Arial" panose="020B0604020202020204" pitchFamily="34" charset="0"/>
      <a:defRPr kern="1200">
        <a:solidFill>
          <a:schemeClr val="bg1"/>
        </a:solidFill>
        <a:latin typeface="Arial" panose="020B0604020202020204" pitchFamily="34" charset="0"/>
        <a:ea typeface="MS Gothic" panose="020B0609070205080204" pitchFamily="49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buClr>
        <a:srgbClr val="000000"/>
      </a:buClr>
      <a:buSzPct val="100000"/>
      <a:buFont typeface="Arial" panose="020B0604020202020204" pitchFamily="34" charset="0"/>
      <a:defRPr kern="1200">
        <a:solidFill>
          <a:schemeClr val="bg1"/>
        </a:solidFill>
        <a:latin typeface="Arial" panose="020B0604020202020204" pitchFamily="34" charset="0"/>
        <a:ea typeface="MS Gothic" panose="020B0609070205080204" pitchFamily="49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buClr>
        <a:srgbClr val="000000"/>
      </a:buClr>
      <a:buSzPct val="100000"/>
      <a:buFont typeface="Arial" panose="020B0604020202020204" pitchFamily="34" charset="0"/>
      <a:defRPr kern="1200">
        <a:solidFill>
          <a:schemeClr val="bg1"/>
        </a:solidFill>
        <a:latin typeface="Arial" panose="020B0604020202020204" pitchFamily="34" charset="0"/>
        <a:ea typeface="MS Gothic" panose="020B0609070205080204" pitchFamily="49" charset="-128"/>
        <a:cs typeface="+mn-cs"/>
      </a:defRPr>
    </a:lvl5pPr>
    <a:lvl6pPr marL="2286000" algn="l" defTabSz="914400" rtl="0" eaLnBrk="1" latinLnBrk="0" hangingPunct="1">
      <a:defRPr kern="1200">
        <a:solidFill>
          <a:schemeClr val="bg1"/>
        </a:solidFill>
        <a:latin typeface="Arial" panose="020B0604020202020204" pitchFamily="34" charset="0"/>
        <a:ea typeface="MS Gothic" panose="020B0609070205080204" pitchFamily="49" charset="-128"/>
        <a:cs typeface="+mn-cs"/>
      </a:defRPr>
    </a:lvl6pPr>
    <a:lvl7pPr marL="2743200" algn="l" defTabSz="914400" rtl="0" eaLnBrk="1" latinLnBrk="0" hangingPunct="1">
      <a:defRPr kern="1200">
        <a:solidFill>
          <a:schemeClr val="bg1"/>
        </a:solidFill>
        <a:latin typeface="Arial" panose="020B0604020202020204" pitchFamily="34" charset="0"/>
        <a:ea typeface="MS Gothic" panose="020B0609070205080204" pitchFamily="49" charset="-128"/>
        <a:cs typeface="+mn-cs"/>
      </a:defRPr>
    </a:lvl7pPr>
    <a:lvl8pPr marL="3200400" algn="l" defTabSz="914400" rtl="0" eaLnBrk="1" latinLnBrk="0" hangingPunct="1">
      <a:defRPr kern="1200">
        <a:solidFill>
          <a:schemeClr val="bg1"/>
        </a:solidFill>
        <a:latin typeface="Arial" panose="020B0604020202020204" pitchFamily="34" charset="0"/>
        <a:ea typeface="MS Gothic" panose="020B0609070205080204" pitchFamily="49" charset="-128"/>
        <a:cs typeface="+mn-cs"/>
      </a:defRPr>
    </a:lvl8pPr>
    <a:lvl9pPr marL="3657600" algn="l" defTabSz="914400" rtl="0" eaLnBrk="1" latinLnBrk="0" hangingPunct="1">
      <a:defRPr kern="1200">
        <a:solidFill>
          <a:schemeClr val="bg1"/>
        </a:solidFill>
        <a:latin typeface="Arial" panose="020B0604020202020204" pitchFamily="34" charset="0"/>
        <a:ea typeface="MS Gothic" panose="020B0609070205080204" pitchFamily="49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66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928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72421" cy="46562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027" y="0"/>
            <a:ext cx="2972421" cy="46562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B9C8D9-05ED-4100-8E32-B5221AD0B47B}" type="datetimeFigureOut">
              <a:rPr lang="en-US" smtClean="0"/>
              <a:t>9/21/2016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30780"/>
            <a:ext cx="2972421" cy="4656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027" y="8830780"/>
            <a:ext cx="2972421" cy="4656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E98E7CD-3A73-42CA-91A1-144C86D571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062942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0" y="706438"/>
            <a:ext cx="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sp>
      <p:sp>
        <p:nvSpPr>
          <p:cNvPr id="2050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685800" y="4415791"/>
            <a:ext cx="5484813" cy="41817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altLang="en-US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1pPr>
    <a:lvl2pPr marL="742950" indent="-28575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2pPr>
    <a:lvl3pPr marL="11430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3pPr>
    <a:lvl4pPr marL="16002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4pPr>
    <a:lvl5pPr marL="20574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4900" y="706438"/>
            <a:ext cx="4648200" cy="3487737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3554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5800" y="4415791"/>
            <a:ext cx="5486400" cy="418338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588" y="0"/>
            <a:ext cx="1587" cy="158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38914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5800" y="4415791"/>
            <a:ext cx="5486400" cy="4091385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588" y="0"/>
            <a:ext cx="1587" cy="158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39938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5800" y="4415791"/>
            <a:ext cx="5486400" cy="4091385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588" y="0"/>
            <a:ext cx="1587" cy="158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40962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5800" y="4415791"/>
            <a:ext cx="5486400" cy="4091385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588" y="0"/>
            <a:ext cx="1587" cy="158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41986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5800" y="4415791"/>
            <a:ext cx="5486400" cy="4091385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588" y="0"/>
            <a:ext cx="1587" cy="158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43010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5800" y="4415791"/>
            <a:ext cx="5486400" cy="4091385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588" y="0"/>
            <a:ext cx="1587" cy="158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4578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5800" y="4415791"/>
            <a:ext cx="5486400" cy="4091385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588" y="0"/>
            <a:ext cx="1587" cy="158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6626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5800" y="4415791"/>
            <a:ext cx="5486400" cy="4091385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588" y="0"/>
            <a:ext cx="1587" cy="158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7650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5800" y="4415791"/>
            <a:ext cx="5486400" cy="4091385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588" y="0"/>
            <a:ext cx="1587" cy="158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31746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5800" y="4415791"/>
            <a:ext cx="5486400" cy="4091385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588" y="0"/>
            <a:ext cx="1587" cy="158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32770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5800" y="4415791"/>
            <a:ext cx="5486400" cy="4091385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588" y="0"/>
            <a:ext cx="1587" cy="158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33794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5800" y="4415791"/>
            <a:ext cx="5486400" cy="4091385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588" y="0"/>
            <a:ext cx="1587" cy="158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36866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5800" y="4415791"/>
            <a:ext cx="5486400" cy="4091385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588" y="0"/>
            <a:ext cx="1587" cy="158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37890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5800" y="4415791"/>
            <a:ext cx="5486400" cy="4091385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BDF048C9-225F-4847-A7D1-D3998DCFC117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8022221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35791815-6457-470F-A75E-E01480DEFDE1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9081569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5813" cy="584993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49937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1AF386EA-51F6-4617-9EB8-2A2DADE079B9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28927385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8013" cy="114141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0"/>
          </p:nvPr>
        </p:nvSpPr>
        <p:spPr>
          <a:xfrm>
            <a:off x="457200" y="6245225"/>
            <a:ext cx="2132013" cy="474663"/>
          </a:xfrm>
        </p:spPr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idx="11"/>
          </p:nvPr>
        </p:nvSpPr>
        <p:spPr>
          <a:xfrm>
            <a:off x="3124200" y="6245225"/>
            <a:ext cx="2894013" cy="474663"/>
          </a:xfrm>
        </p:spPr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2"/>
          </p:nvPr>
        </p:nvSpPr>
        <p:spPr>
          <a:xfrm>
            <a:off x="6553200" y="6245225"/>
            <a:ext cx="2132013" cy="474663"/>
          </a:xfrm>
        </p:spPr>
        <p:txBody>
          <a:bodyPr/>
          <a:lstStyle>
            <a:lvl1pPr>
              <a:defRPr/>
            </a:lvl1pPr>
          </a:lstStyle>
          <a:p>
            <a:fld id="{6EFA1EFB-33D1-4DE0-B0A5-5013A400EEF7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72317629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clipArtAndTx" preserve="1">
  <p:cSld name="Title, Clip Ar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8013" cy="114141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Online Image Placeholder 2"/>
          <p:cNvSpPr>
            <a:spLocks noGrp="1"/>
          </p:cNvSpPr>
          <p:nvPr>
            <p:ph type="clipArt" sz="half" idx="1"/>
          </p:nvPr>
        </p:nvSpPr>
        <p:spPr>
          <a:xfrm>
            <a:off x="457200" y="1600200"/>
            <a:ext cx="4037013" cy="4524375"/>
          </a:xfrm>
        </p:spPr>
        <p:txBody>
          <a:bodyPr/>
          <a:lstStyle/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46613" y="1600200"/>
            <a:ext cx="4038600" cy="4524375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>
          <a:xfrm>
            <a:off x="457200" y="6245225"/>
            <a:ext cx="2132013" cy="474663"/>
          </a:xfrm>
        </p:spPr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idx="11"/>
          </p:nvPr>
        </p:nvSpPr>
        <p:spPr>
          <a:xfrm>
            <a:off x="3124200" y="6245225"/>
            <a:ext cx="2894013" cy="474663"/>
          </a:xfrm>
        </p:spPr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2"/>
          </p:nvPr>
        </p:nvSpPr>
        <p:spPr>
          <a:xfrm>
            <a:off x="6553200" y="6245225"/>
            <a:ext cx="2132013" cy="474663"/>
          </a:xfrm>
        </p:spPr>
        <p:txBody>
          <a:bodyPr/>
          <a:lstStyle>
            <a:lvl1pPr>
              <a:defRPr/>
            </a:lvl1pPr>
          </a:lstStyle>
          <a:p>
            <a:fld id="{43E8E086-F3E7-407F-B6D3-358F042D6A07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14757787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 preserve="1">
  <p:cSld name="Title, Text and Clip 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8013" cy="114141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7013" cy="4524375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Online Image Placeholder 3"/>
          <p:cNvSpPr>
            <a:spLocks noGrp="1"/>
          </p:cNvSpPr>
          <p:nvPr>
            <p:ph type="clipArt" sz="half" idx="2"/>
          </p:nvPr>
        </p:nvSpPr>
        <p:spPr>
          <a:xfrm>
            <a:off x="4646613" y="1600200"/>
            <a:ext cx="4038600" cy="4524375"/>
          </a:xfrm>
        </p:spPr>
        <p:txBody>
          <a:bodyPr/>
          <a:lstStyle/>
          <a:p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>
          <a:xfrm>
            <a:off x="457200" y="6245225"/>
            <a:ext cx="2132013" cy="474663"/>
          </a:xfrm>
        </p:spPr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idx="11"/>
          </p:nvPr>
        </p:nvSpPr>
        <p:spPr>
          <a:xfrm>
            <a:off x="3124200" y="6245225"/>
            <a:ext cx="2894013" cy="474663"/>
          </a:xfrm>
        </p:spPr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2"/>
          </p:nvPr>
        </p:nvSpPr>
        <p:spPr>
          <a:xfrm>
            <a:off x="6553200" y="6245225"/>
            <a:ext cx="2132013" cy="474663"/>
          </a:xfrm>
        </p:spPr>
        <p:txBody>
          <a:bodyPr/>
          <a:lstStyle>
            <a:lvl1pPr>
              <a:defRPr/>
            </a:lvl1pPr>
          </a:lstStyle>
          <a:p>
            <a:fld id="{C8408202-C059-4A33-B3F6-13AEF4F16FE8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8522843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FB391D47-EECD-41AA-A50C-FDCDE7568865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3696379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29ED1642-6D71-462B-88B6-AF15E17D0892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8819850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7013" cy="4524375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6613" y="1600200"/>
            <a:ext cx="4038600" cy="4524375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6C84FC80-C007-4696-8A48-3C6D9ABC5E4A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96694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BCE118E7-D37B-4BDA-8564-839E5EAC9240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183625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FF023EE0-FE8A-4A1D-B145-FB2AFCDA6F80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3201467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6FF0AA42-7B2B-4F8C-BB8B-8F8F04EF3BAC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2047676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DD55E3CA-BE44-451A-A7C1-ED2A3E85FD4F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3761433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7CD7F11C-80F4-4F44-9A9E-5D07EEB6E11E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4245073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EF6F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8013" cy="11414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the title text format</a:t>
            </a:r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8013" cy="4524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the outline text format</a:t>
            </a:r>
          </a:p>
          <a:p>
            <a:pPr lvl="1"/>
            <a:r>
              <a:rPr lang="en-GB" altLang="en-US" smtClean="0"/>
              <a:t>Second Outline Level</a:t>
            </a:r>
          </a:p>
          <a:p>
            <a:pPr lvl="2"/>
            <a:r>
              <a:rPr lang="en-GB" altLang="en-US" smtClean="0"/>
              <a:t>Third Outline Level</a:t>
            </a:r>
          </a:p>
          <a:p>
            <a:pPr lvl="3"/>
            <a:r>
              <a:rPr lang="en-GB" altLang="en-US" smtClean="0"/>
              <a:t>Fourth Outline Level</a:t>
            </a:r>
          </a:p>
          <a:p>
            <a:pPr lvl="4"/>
            <a:r>
              <a:rPr lang="en-GB" altLang="en-US" smtClean="0"/>
              <a:t>Fifth Outline Level</a:t>
            </a:r>
          </a:p>
          <a:p>
            <a:pPr lvl="4"/>
            <a:r>
              <a:rPr lang="en-GB" altLang="en-US" smtClean="0"/>
              <a:t>Sixth Outline Level</a:t>
            </a:r>
          </a:p>
          <a:p>
            <a:pPr lvl="4"/>
            <a:r>
              <a:rPr lang="en-GB" altLang="en-US" smtClean="0"/>
              <a:t>Seventh Outline Level</a:t>
            </a:r>
          </a:p>
          <a:p>
            <a:pPr lvl="4"/>
            <a:r>
              <a:rPr lang="en-GB" altLang="en-US" smtClean="0"/>
              <a:t>Eighth Outline Level</a:t>
            </a:r>
          </a:p>
          <a:p>
            <a:pPr lvl="4"/>
            <a:r>
              <a:rPr lang="en-GB" altLang="en-US" smtClean="0"/>
              <a:t>Ninth Outline Level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457200" y="6245225"/>
            <a:ext cx="2132013" cy="474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>
              <a:buClr>
                <a:srgbClr val="E3EBF1"/>
              </a:buCl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>
                <a:solidFill>
                  <a:srgbClr val="000000"/>
                </a:solidFill>
                <a:cs typeface="Lucida Sans Unicode" panose="020B0602030504020204" pitchFamily="34" charset="0"/>
              </a:defRPr>
            </a:lvl1pPr>
          </a:lstStyle>
          <a:p>
            <a:endParaRPr lang="en-GB" altLang="en-US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ftr"/>
          </p:nvPr>
        </p:nvSpPr>
        <p:spPr bwMode="auto">
          <a:xfrm>
            <a:off x="3124200" y="6245225"/>
            <a:ext cx="2894013" cy="474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ctr">
              <a:buClr>
                <a:srgbClr val="E3EBF1"/>
              </a:buCl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>
                <a:solidFill>
                  <a:srgbClr val="000000"/>
                </a:solidFill>
                <a:cs typeface="Lucida Sans Unicode" panose="020B0602030504020204" pitchFamily="34" charset="0"/>
              </a:defRPr>
            </a:lvl1pPr>
          </a:lstStyle>
          <a:p>
            <a:endParaRPr lang="en-GB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245225"/>
            <a:ext cx="2132013" cy="474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r">
              <a:buClr>
                <a:srgbClr val="E3EBF1"/>
              </a:buCl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>
                <a:solidFill>
                  <a:srgbClr val="000000"/>
                </a:solidFill>
                <a:cs typeface="Lucida Sans Unicode" panose="020B0602030504020204" pitchFamily="34" charset="0"/>
              </a:defRPr>
            </a:lvl1pPr>
          </a:lstStyle>
          <a:p>
            <a:fld id="{6E197795-4F3E-4A22-9704-94FE836F2603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</p:sldLayoutIdLst>
  <p:txStyles>
    <p:titleStyle>
      <a:lvl1pPr algn="ctr" defTabSz="457200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panose="020B0604020202020204" pitchFamily="34" charset="0"/>
        <a:defRPr sz="4400" kern="12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57200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panose="020B0604020202020204" pitchFamily="34" charset="0"/>
        <a:defRPr sz="4400">
          <a:solidFill>
            <a:srgbClr val="000000"/>
          </a:solidFill>
          <a:latin typeface="Arial" panose="020B0604020202020204" pitchFamily="34" charset="0"/>
          <a:ea typeface="MS Gothic" panose="020B0609070205080204" pitchFamily="49" charset="-128"/>
        </a:defRPr>
      </a:lvl2pPr>
      <a:lvl3pPr algn="ctr" defTabSz="457200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panose="020B0604020202020204" pitchFamily="34" charset="0"/>
        <a:defRPr sz="4400">
          <a:solidFill>
            <a:srgbClr val="000000"/>
          </a:solidFill>
          <a:latin typeface="Arial" panose="020B0604020202020204" pitchFamily="34" charset="0"/>
          <a:ea typeface="MS Gothic" panose="020B0609070205080204" pitchFamily="49" charset="-128"/>
        </a:defRPr>
      </a:lvl3pPr>
      <a:lvl4pPr algn="ctr" defTabSz="457200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panose="020B0604020202020204" pitchFamily="34" charset="0"/>
        <a:defRPr sz="4400">
          <a:solidFill>
            <a:srgbClr val="000000"/>
          </a:solidFill>
          <a:latin typeface="Arial" panose="020B0604020202020204" pitchFamily="34" charset="0"/>
          <a:ea typeface="MS Gothic" panose="020B0609070205080204" pitchFamily="49" charset="-128"/>
        </a:defRPr>
      </a:lvl4pPr>
      <a:lvl5pPr algn="ctr" defTabSz="457200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panose="020B0604020202020204" pitchFamily="34" charset="0"/>
        <a:defRPr sz="4400">
          <a:solidFill>
            <a:srgbClr val="000000"/>
          </a:solidFill>
          <a:latin typeface="Arial" panose="020B0604020202020204" pitchFamily="34" charset="0"/>
          <a:ea typeface="MS Gothic" panose="020B0609070205080204" pitchFamily="49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panose="020B0604020202020204" pitchFamily="34" charset="0"/>
        <a:defRPr sz="4400">
          <a:solidFill>
            <a:srgbClr val="000000"/>
          </a:solidFill>
          <a:latin typeface="Arial" panose="020B0604020202020204" pitchFamily="34" charset="0"/>
          <a:ea typeface="MS Gothic" panose="020B0609070205080204" pitchFamily="49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panose="020B0604020202020204" pitchFamily="34" charset="0"/>
        <a:defRPr sz="4400">
          <a:solidFill>
            <a:srgbClr val="000000"/>
          </a:solidFill>
          <a:latin typeface="Arial" panose="020B0604020202020204" pitchFamily="34" charset="0"/>
          <a:ea typeface="MS Gothic" panose="020B0609070205080204" pitchFamily="49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panose="020B0604020202020204" pitchFamily="34" charset="0"/>
        <a:defRPr sz="4400">
          <a:solidFill>
            <a:srgbClr val="000000"/>
          </a:solidFill>
          <a:latin typeface="Arial" panose="020B0604020202020204" pitchFamily="34" charset="0"/>
          <a:ea typeface="MS Gothic" panose="020B0609070205080204" pitchFamily="49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panose="020B0604020202020204" pitchFamily="34" charset="0"/>
        <a:defRPr sz="4400">
          <a:solidFill>
            <a:srgbClr val="000000"/>
          </a:solidFill>
          <a:latin typeface="Arial" panose="020B0604020202020204" pitchFamily="34" charset="0"/>
          <a:ea typeface="MS Gothic" panose="020B0609070205080204" pitchFamily="49" charset="-128"/>
        </a:defRPr>
      </a:lvl9pPr>
    </p:titleStyle>
    <p:bodyStyle>
      <a:lvl1pPr marL="341313" indent="-341313" algn="l" defTabSz="457200" rtl="0" fontAlgn="base">
        <a:spcBef>
          <a:spcPts val="800"/>
        </a:spcBef>
        <a:spcAft>
          <a:spcPct val="0"/>
        </a:spcAft>
        <a:buClr>
          <a:srgbClr val="000000"/>
        </a:buClr>
        <a:buSzPct val="100000"/>
        <a:buFont typeface="Arial" panose="020B0604020202020204" pitchFamily="34" charset="0"/>
        <a:buChar char="•"/>
        <a:defRPr sz="3200" kern="1200">
          <a:solidFill>
            <a:srgbClr val="000000"/>
          </a:solidFill>
          <a:latin typeface="+mn-lt"/>
          <a:ea typeface="+mn-ea"/>
          <a:cs typeface="+mn-cs"/>
        </a:defRPr>
      </a:lvl1pPr>
      <a:lvl2pPr marL="741363" indent="-284163" algn="l" defTabSz="457200" rtl="0" fontAlgn="base">
        <a:spcBef>
          <a:spcPts val="700"/>
        </a:spcBef>
        <a:spcAft>
          <a:spcPct val="0"/>
        </a:spcAft>
        <a:buClr>
          <a:srgbClr val="000000"/>
        </a:buClr>
        <a:buSzPct val="100000"/>
        <a:buFont typeface="Arial" panose="020B0604020202020204" pitchFamily="34" charset="0"/>
        <a:buChar char="–"/>
        <a:defRPr sz="2800" kern="1200">
          <a:solidFill>
            <a:srgbClr val="000000"/>
          </a:solidFill>
          <a:latin typeface="+mn-lt"/>
          <a:ea typeface="+mn-ea"/>
          <a:cs typeface="+mn-cs"/>
        </a:defRPr>
      </a:lvl2pPr>
      <a:lvl3pPr marL="1143000" indent="-228600" algn="l" defTabSz="457200" rtl="0" fontAlgn="base">
        <a:spcBef>
          <a:spcPts val="600"/>
        </a:spcBef>
        <a:spcAft>
          <a:spcPct val="0"/>
        </a:spcAft>
        <a:buClr>
          <a:srgbClr val="000000"/>
        </a:buClr>
        <a:buSzPct val="100000"/>
        <a:buFont typeface="Arial" panose="020B0604020202020204" pitchFamily="34" charset="0"/>
        <a:buChar char="•"/>
        <a:defRPr sz="2400" kern="1200">
          <a:solidFill>
            <a:srgbClr val="000000"/>
          </a:solidFill>
          <a:latin typeface="+mn-lt"/>
          <a:ea typeface="+mn-ea"/>
          <a:cs typeface="+mn-cs"/>
        </a:defRPr>
      </a:lvl3pPr>
      <a:lvl4pPr marL="1600200" indent="-228600" algn="l" defTabSz="457200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panose="020B0604020202020204" pitchFamily="34" charset="0"/>
        <a:buChar char="–"/>
        <a:defRPr sz="2000" kern="1200">
          <a:solidFill>
            <a:srgbClr val="000000"/>
          </a:solidFill>
          <a:latin typeface="+mn-lt"/>
          <a:ea typeface="+mn-ea"/>
          <a:cs typeface="+mn-cs"/>
        </a:defRPr>
      </a:lvl4pPr>
      <a:lvl5pPr marL="2057400" indent="-228600" algn="l" defTabSz="457200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panose="020B0604020202020204" pitchFamily="34" charset="0"/>
        <a:buChar char="»"/>
        <a:defRPr sz="2000" kern="1200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3.xml"/><Relationship Id="rId4" Type="http://schemas.openxmlformats.org/officeDocument/2006/relationships/hyperlink" Target="https://www.hhmi.org/biointeractive/dna-transcription-advanced-detail" TargetMode="Externa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hhmi.org/biointeractive/translation-basic-detail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-a6JPEFg3lg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Rectangle 1"/>
          <p:cNvSpPr>
            <a:spLocks noGrp="1" noChangeArrowheads="1"/>
          </p:cNvSpPr>
          <p:nvPr>
            <p:ph type="title"/>
          </p:nvPr>
        </p:nvSpPr>
        <p:spPr>
          <a:xfrm>
            <a:off x="685800" y="2130425"/>
            <a:ext cx="7772400" cy="1470025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en-US"/>
              <a:t>Organic Compounds</a:t>
            </a:r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subTitle" idx="4294967295"/>
          </p:nvPr>
        </p:nvSpPr>
        <p:spPr bwMode="auto">
          <a:xfrm>
            <a:off x="1371600" y="3886200"/>
            <a:ext cx="6400800" cy="17526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/>
          <a:lstStyle/>
          <a:p>
            <a:pPr marL="0" indent="0" algn="ctr">
              <a:buFont typeface="Arial" panose="020B0604020202020204" pitchFamily="34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en-US"/>
              <a:t>Part 2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319088"/>
            <a:ext cx="8229600" cy="1054100"/>
          </a:xfrm>
          <a:ln/>
        </p:spPr>
        <p:txBody>
          <a:bodyPr lIns="0" tIns="0" rIns="0" bIns="0"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en-US"/>
              <a:t>Nucleic Acids</a:t>
            </a:r>
          </a:p>
        </p:txBody>
      </p:sp>
      <p:pic>
        <p:nvPicPr>
          <p:cNvPr id="1843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2286000"/>
            <a:ext cx="4243388" cy="2862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73600" y="1600200"/>
            <a:ext cx="4016375" cy="4437063"/>
          </a:xfrm>
          <a:ln/>
        </p:spPr>
        <p:txBody>
          <a:bodyPr lIns="0" tIns="0" rIns="0" bIns="0"/>
          <a:lstStyle/>
          <a:p>
            <a:pPr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altLang="en-US" dirty="0"/>
              <a:t>Composed of chain of nucleotides</a:t>
            </a:r>
          </a:p>
          <a:p>
            <a:pPr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altLang="en-US" dirty="0">
                <a:hlinkClick r:id="rId4"/>
              </a:rPr>
              <a:t>Controls</a:t>
            </a:r>
            <a:r>
              <a:rPr lang="en-GB" altLang="en-US" dirty="0"/>
              <a:t> cell activities</a:t>
            </a:r>
          </a:p>
          <a:p>
            <a:pPr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altLang="en-US" dirty="0"/>
              <a:t>Two main varieties:</a:t>
            </a:r>
          </a:p>
          <a:p>
            <a:pPr lvl="1"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altLang="en-US" dirty="0"/>
              <a:t>RNA</a:t>
            </a:r>
          </a:p>
          <a:p>
            <a:pPr lvl="1"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altLang="en-US" dirty="0"/>
              <a:t>DNA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ln/>
        </p:spPr>
        <p:txBody>
          <a:bodyPr lIns="0" tIns="0" rIns="0" bIns="0"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en-US"/>
              <a:t>Nucleotides</a:t>
            </a:r>
          </a:p>
        </p:txBody>
      </p:sp>
      <p:pic>
        <p:nvPicPr>
          <p:cNvPr id="1945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3600" y="2276475"/>
            <a:ext cx="4016375" cy="3171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4016375" cy="4525963"/>
          </a:xfrm>
          <a:ln/>
        </p:spPr>
        <p:txBody>
          <a:bodyPr lIns="0" tIns="0" rIns="0" bIns="0"/>
          <a:lstStyle/>
          <a:p>
            <a:pPr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altLang="en-US" dirty="0"/>
              <a:t>A particle composed of a sugar (5 C ring structure), phosphate group, and base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ln/>
        </p:spPr>
        <p:txBody>
          <a:bodyPr lIns="0" tIns="0" rIns="0" bIns="0"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en-US"/>
              <a:t>Nucleotides</a:t>
            </a:r>
          </a:p>
        </p:txBody>
      </p:sp>
      <p:sp>
        <p:nvSpPr>
          <p:cNvPr id="2048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673600" y="1600200"/>
            <a:ext cx="4016375" cy="4525963"/>
          </a:xfrm>
          <a:ln/>
        </p:spPr>
        <p:txBody>
          <a:bodyPr lIns="0" tIns="0" rIns="0" bIns="0"/>
          <a:lstStyle/>
          <a:p>
            <a:pPr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altLang="en-US" dirty="0"/>
              <a:t>Each nucleotide has one of four bases</a:t>
            </a:r>
          </a:p>
          <a:p>
            <a:pPr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altLang="en-US" dirty="0"/>
              <a:t>The order of the bases in the macromolecule contains a code for protein formation</a:t>
            </a:r>
          </a:p>
        </p:txBody>
      </p:sp>
      <p:pic>
        <p:nvPicPr>
          <p:cNvPr id="2048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789113"/>
            <a:ext cx="4016375" cy="4149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ln/>
        </p:spPr>
        <p:txBody>
          <a:bodyPr lIns="0" tIns="0" rIns="0" bIns="0"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en-US"/>
              <a:t>DNA</a:t>
            </a:r>
          </a:p>
        </p:txBody>
      </p:sp>
      <p:sp>
        <p:nvSpPr>
          <p:cNvPr id="2150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ln/>
        </p:spPr>
        <p:txBody>
          <a:bodyPr lIns="0" tIns="0" rIns="0" bIns="0"/>
          <a:lstStyle/>
          <a:p>
            <a:pPr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altLang="en-US" dirty="0"/>
              <a:t>Sugar is deoxyribose</a:t>
            </a:r>
          </a:p>
          <a:p>
            <a:pPr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altLang="en-US" dirty="0"/>
              <a:t>Remains in nucleus in eukaryotic </a:t>
            </a:r>
            <a:r>
              <a:rPr lang="en-GB" altLang="en-US" dirty="0" smtClean="0"/>
              <a:t>organisms as long strands</a:t>
            </a:r>
          </a:p>
          <a:p>
            <a:pPr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altLang="en-US" dirty="0" smtClean="0"/>
              <a:t>Circular strand in prokaryotic organisms</a:t>
            </a:r>
            <a:endParaRPr lang="en-GB" altLang="en-US" dirty="0"/>
          </a:p>
          <a:p>
            <a:pPr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altLang="en-US" dirty="0"/>
              <a:t>Contains the genetic instructions for operation of cell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319088"/>
            <a:ext cx="8229600" cy="1054100"/>
          </a:xfrm>
          <a:ln/>
        </p:spPr>
        <p:txBody>
          <a:bodyPr lIns="0" tIns="0" rIns="0" bIns="0"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en-US"/>
              <a:t>RNA</a:t>
            </a:r>
          </a:p>
        </p:txBody>
      </p:sp>
      <p:sp>
        <p:nvSpPr>
          <p:cNvPr id="2253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437063"/>
          </a:xfrm>
          <a:ln/>
        </p:spPr>
        <p:txBody>
          <a:bodyPr lIns="0" tIns="0" rIns="0" bIns="0"/>
          <a:lstStyle/>
          <a:p>
            <a:pPr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altLang="en-US" dirty="0"/>
              <a:t>Sugar is ribose</a:t>
            </a:r>
          </a:p>
          <a:p>
            <a:pPr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altLang="en-US" dirty="0"/>
              <a:t>Several varieties of RNA do differing jobs</a:t>
            </a:r>
          </a:p>
          <a:p>
            <a:pPr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altLang="en-US" dirty="0" smtClean="0"/>
              <a:t>mRNA carries </a:t>
            </a:r>
            <a:r>
              <a:rPr lang="en-GB" altLang="en-US" dirty="0"/>
              <a:t>instructions from the DNA to the ribosomes and assists in protein manufacture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ln/>
        </p:spPr>
        <p:txBody>
          <a:bodyPr lIns="0" tIns="0" rIns="0" bIns="0"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en-US"/>
              <a:t>Proteins</a:t>
            </a:r>
          </a:p>
        </p:txBody>
      </p:sp>
      <p:sp>
        <p:nvSpPr>
          <p:cNvPr id="409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673600" y="1600200"/>
            <a:ext cx="4016375" cy="4525963"/>
          </a:xfrm>
          <a:ln/>
        </p:spPr>
        <p:txBody>
          <a:bodyPr lIns="0" tIns="0" rIns="0" bIns="0"/>
          <a:lstStyle/>
          <a:p>
            <a:pPr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altLang="en-US" dirty="0"/>
              <a:t>Long </a:t>
            </a:r>
            <a:r>
              <a:rPr lang="en-GB" altLang="en-US" dirty="0" smtClean="0"/>
              <a:t>chains (polymers) </a:t>
            </a:r>
            <a:r>
              <a:rPr lang="en-GB" altLang="en-US" dirty="0"/>
              <a:t>of amino acids</a:t>
            </a:r>
          </a:p>
          <a:p>
            <a:pPr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altLang="en-US" dirty="0"/>
              <a:t>Used by cells for structure, for information transfer, and for control of chemical reactions</a:t>
            </a:r>
          </a:p>
        </p:txBody>
      </p:sp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1828800"/>
            <a:ext cx="4243388" cy="3492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319088"/>
            <a:ext cx="8229600" cy="1054100"/>
          </a:xfrm>
          <a:ln/>
        </p:spPr>
        <p:txBody>
          <a:bodyPr lIns="0" tIns="0" rIns="0" bIns="0"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en-US"/>
              <a:t>Structure of Proteins</a:t>
            </a:r>
          </a:p>
        </p:txBody>
      </p:sp>
      <p:sp>
        <p:nvSpPr>
          <p:cNvPr id="614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437063"/>
          </a:xfrm>
          <a:ln/>
        </p:spPr>
        <p:txBody>
          <a:bodyPr lIns="0" tIns="0" rIns="0" bIns="0"/>
          <a:lstStyle/>
          <a:p>
            <a:pPr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altLang="en-US" dirty="0"/>
              <a:t>Structure has 4 levels</a:t>
            </a:r>
          </a:p>
          <a:p>
            <a:pPr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altLang="en-US" dirty="0"/>
              <a:t>Primary structure: order amino acids to make a polypeptide </a:t>
            </a:r>
            <a:r>
              <a:rPr lang="en-GB" altLang="en-US" dirty="0" smtClean="0"/>
              <a:t>chain</a:t>
            </a:r>
          </a:p>
          <a:p>
            <a:pPr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altLang="en-US" dirty="0" smtClean="0"/>
              <a:t>This order is controlled by DNA</a:t>
            </a:r>
            <a:endParaRPr lang="en-GB" altLang="en-US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ln/>
        </p:spPr>
        <p:txBody>
          <a:bodyPr lIns="0" tIns="0" rIns="0" bIns="0"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en-US"/>
              <a:t>Amino acids</a:t>
            </a:r>
          </a:p>
        </p:txBody>
      </p:sp>
      <p:sp>
        <p:nvSpPr>
          <p:cNvPr id="717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168776" y="1417638"/>
            <a:ext cx="4822824" cy="5307013"/>
          </a:xfrm>
          <a:ln/>
        </p:spPr>
        <p:txBody>
          <a:bodyPr lIns="0" tIns="0" rIns="0" bIns="0"/>
          <a:lstStyle/>
          <a:p>
            <a:pPr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altLang="en-US" dirty="0"/>
              <a:t>The building blocks of polypeptide chains</a:t>
            </a:r>
          </a:p>
          <a:p>
            <a:pPr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altLang="en-US" dirty="0"/>
              <a:t>20 commonly found in </a:t>
            </a:r>
            <a:r>
              <a:rPr lang="en-GB" altLang="en-US" dirty="0" smtClean="0"/>
              <a:t>proteins in living things</a:t>
            </a:r>
          </a:p>
          <a:p>
            <a:pPr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altLang="en-US" dirty="0" smtClean="0"/>
              <a:t>These differ in ‘R’ group</a:t>
            </a:r>
            <a:endParaRPr lang="en-GB" altLang="en-US" dirty="0"/>
          </a:p>
          <a:p>
            <a:pPr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altLang="en-US" dirty="0"/>
              <a:t>In peptide bonding, the carboxyl group of one amino acid joins to the amine group of the </a:t>
            </a:r>
            <a:r>
              <a:rPr lang="en-GB" altLang="en-US" dirty="0" smtClean="0"/>
              <a:t>next (dehydration synthesis) </a:t>
            </a:r>
            <a:endParaRPr lang="en-GB" altLang="en-US" dirty="0"/>
          </a:p>
        </p:txBody>
      </p:sp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1417638"/>
            <a:ext cx="4016375" cy="2374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319088"/>
            <a:ext cx="8229600" cy="1054100"/>
          </a:xfrm>
          <a:ln/>
        </p:spPr>
        <p:txBody>
          <a:bodyPr lIns="0" tIns="0" rIns="0" bIns="0"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en-US"/>
              <a:t>Peptide Bond</a:t>
            </a:r>
          </a:p>
        </p:txBody>
      </p:sp>
      <p:sp>
        <p:nvSpPr>
          <p:cNvPr id="1126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437063"/>
          </a:xfrm>
          <a:ln/>
        </p:spPr>
        <p:txBody>
          <a:bodyPr lIns="0" tIns="0" rIns="0" bIns="0"/>
          <a:lstStyle/>
          <a:p>
            <a:pPr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altLang="en-US" dirty="0"/>
              <a:t>Joins two amino acids to make a dipeptide</a:t>
            </a:r>
          </a:p>
          <a:p>
            <a:pPr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altLang="en-US" dirty="0"/>
              <a:t>Many amino acids join to make a polypeptide</a:t>
            </a:r>
          </a:p>
          <a:p>
            <a:pPr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altLang="en-US" dirty="0"/>
              <a:t>Order of amino acids is controlled by nucleic acids</a:t>
            </a:r>
          </a:p>
          <a:p>
            <a:pPr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altLang="en-US" dirty="0"/>
              <a:t>Polypeptides differ in the number and sequence of amino acids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ln/>
        </p:spPr>
        <p:txBody>
          <a:bodyPr lIns="0" tIns="0" rIns="0" bIns="0"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en-US"/>
              <a:t>Peptide bond formation</a:t>
            </a:r>
          </a:p>
        </p:txBody>
      </p:sp>
      <p:sp>
        <p:nvSpPr>
          <p:cNvPr id="1229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772400" y="1600200"/>
            <a:ext cx="917575" cy="4525963"/>
          </a:xfrm>
          <a:ln/>
        </p:spPr>
        <p:txBody>
          <a:bodyPr lIns="0" tIns="0" rIns="0" bIns="0"/>
          <a:lstStyle/>
          <a:p>
            <a:pPr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altLang="en-US"/>
              <a:t> </a:t>
            </a:r>
          </a:p>
        </p:txBody>
      </p:sp>
      <p:pic>
        <p:nvPicPr>
          <p:cNvPr id="1229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371600"/>
            <a:ext cx="7772400" cy="5029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Rectangle 1"/>
          <p:cNvSpPr>
            <a:spLocks noGrp="1" noChangeArrowheads="1"/>
          </p:cNvSpPr>
          <p:nvPr>
            <p:ph type="title"/>
          </p:nvPr>
        </p:nvSpPr>
        <p:spPr>
          <a:xfrm>
            <a:off x="540327" y="34636"/>
            <a:ext cx="8229600" cy="1054100"/>
          </a:xfrm>
          <a:ln/>
        </p:spPr>
        <p:txBody>
          <a:bodyPr lIns="0" tIns="0" rIns="0" bIns="0"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en-US" dirty="0"/>
              <a:t>To make a protein:</a:t>
            </a:r>
          </a:p>
        </p:txBody>
      </p:sp>
      <p:pic>
        <p:nvPicPr>
          <p:cNvPr id="1331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838200"/>
            <a:ext cx="5181600" cy="5829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410200" y="1600200"/>
            <a:ext cx="3279775" cy="4875213"/>
          </a:xfrm>
          <a:ln/>
        </p:spPr>
        <p:txBody>
          <a:bodyPr lIns="0" tIns="0" rIns="0" bIns="0"/>
          <a:lstStyle/>
          <a:p>
            <a:pPr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altLang="en-US" dirty="0"/>
              <a:t>Once the proper order of amino acids exists, the secondary, tertiary and quaternary structures are formed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319088"/>
            <a:ext cx="8229600" cy="1054100"/>
          </a:xfrm>
          <a:ln/>
        </p:spPr>
        <p:txBody>
          <a:bodyPr lIns="0" tIns="0" rIns="0" bIns="0"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en-US" dirty="0"/>
              <a:t>Structure of </a:t>
            </a:r>
            <a:r>
              <a:rPr lang="en-GB" altLang="en-US" dirty="0">
                <a:hlinkClick r:id="rId3"/>
              </a:rPr>
              <a:t>Proteins</a:t>
            </a:r>
            <a:endParaRPr lang="en-GB" altLang="en-US" dirty="0"/>
          </a:p>
        </p:txBody>
      </p:sp>
      <p:sp>
        <p:nvSpPr>
          <p:cNvPr id="1638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143000"/>
            <a:ext cx="8229600" cy="5249863"/>
          </a:xfrm>
          <a:ln/>
        </p:spPr>
        <p:txBody>
          <a:bodyPr lIns="0" tIns="0" rIns="0" bIns="0"/>
          <a:lstStyle/>
          <a:p>
            <a:pPr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altLang="en-US" dirty="0"/>
              <a:t>Structure has 4 levels</a:t>
            </a:r>
          </a:p>
          <a:p>
            <a:pPr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altLang="en-US" dirty="0"/>
              <a:t>Primary structure: order amino acids to make a polypeptide chain</a:t>
            </a:r>
          </a:p>
          <a:p>
            <a:pPr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altLang="en-US" dirty="0"/>
              <a:t>Secondary structure:  H bonds form </a:t>
            </a:r>
            <a:r>
              <a:rPr lang="en-GB" altLang="en-US" dirty="0" smtClean="0"/>
              <a:t>between R groups of amino acids in polypeptide</a:t>
            </a:r>
            <a:endParaRPr lang="en-GB" altLang="en-US" dirty="0"/>
          </a:p>
          <a:p>
            <a:pPr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altLang="en-US" dirty="0"/>
              <a:t>Tertiary structure:  the entire </a:t>
            </a:r>
            <a:r>
              <a:rPr lang="en-GB" altLang="en-US" dirty="0" smtClean="0"/>
              <a:t>structure twists </a:t>
            </a:r>
            <a:r>
              <a:rPr lang="en-GB" altLang="en-US" dirty="0"/>
              <a:t>and bonds again (usually H bonds)</a:t>
            </a:r>
            <a:r>
              <a:rPr lang="ar-SA" altLang="en-US" dirty="0">
                <a:cs typeface="Arial" panose="020B0604020202020204" pitchFamily="34" charset="0"/>
              </a:rPr>
              <a:t>‏</a:t>
            </a:r>
            <a:endParaRPr lang="en-GB" altLang="en-US" dirty="0"/>
          </a:p>
          <a:p>
            <a:pPr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altLang="en-US" dirty="0"/>
              <a:t>Quaternary structure:  association of 2 or more polypeptide chains </a:t>
            </a:r>
            <a:r>
              <a:rPr lang="en-GB" altLang="en-US" dirty="0" smtClean="0"/>
              <a:t>to make protein</a:t>
            </a:r>
            <a:endParaRPr lang="en-GB" altLang="en-US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319088"/>
            <a:ext cx="8229600" cy="1054100"/>
          </a:xfrm>
          <a:ln/>
        </p:spPr>
        <p:txBody>
          <a:bodyPr lIns="0" tIns="0" rIns="0" bIns="0"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en-US" dirty="0">
                <a:hlinkClick r:id="rId3"/>
              </a:rPr>
              <a:t>Protein</a:t>
            </a:r>
            <a:endParaRPr lang="en-GB" altLang="en-US" dirty="0"/>
          </a:p>
        </p:txBody>
      </p:sp>
      <p:sp>
        <p:nvSpPr>
          <p:cNvPr id="1741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437063"/>
          </a:xfrm>
          <a:ln/>
        </p:spPr>
        <p:txBody>
          <a:bodyPr lIns="0" tIns="0" rIns="0" bIns="0"/>
          <a:lstStyle/>
          <a:p>
            <a:pPr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altLang="en-US" dirty="0"/>
              <a:t>The shape of the molecule is everything!</a:t>
            </a:r>
          </a:p>
          <a:p>
            <a:pPr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altLang="en-US" dirty="0"/>
              <a:t>Shape is controlled by order of amino acids and higher level structural changes.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Arial"/>
        <a:ea typeface="MS Gothic"/>
        <a:cs typeface=""/>
      </a:majorFont>
      <a:minorFont>
        <a:latin typeface="Arial"/>
        <a:ea typeface="MS Gothic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panose="020B0604020202020204" pitchFamily="34" charset="0"/>
          <a:buNone/>
          <a:tabLst/>
          <a:defRPr kumimoji="0" lang="en-GB" altLang="en-US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panose="020B0604020202020204" pitchFamily="34" charset="0"/>
            <a:ea typeface="MS Gothic" panose="020B0609070205080204" pitchFamily="49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panose="020B0604020202020204" pitchFamily="34" charset="0"/>
          <a:buNone/>
          <a:tabLst/>
          <a:defRPr kumimoji="0" lang="en-GB" altLang="en-US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panose="020B0604020202020204" pitchFamily="34" charset="0"/>
            <a:ea typeface="MS Gothic" panose="020B0609070205080204" pitchFamily="49" charset="-128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140</TotalTime>
  <Words>354</Words>
  <Application>Microsoft Office PowerPoint</Application>
  <PresentationFormat>On-screen Show (4:3)</PresentationFormat>
  <Paragraphs>52</Paragraphs>
  <Slides>14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9" baseType="lpstr">
      <vt:lpstr>MS Gothic</vt:lpstr>
      <vt:lpstr>Arial</vt:lpstr>
      <vt:lpstr>Lucida Sans Unicode</vt:lpstr>
      <vt:lpstr>Times New Roman</vt:lpstr>
      <vt:lpstr>Office Theme</vt:lpstr>
      <vt:lpstr>Organic Compounds</vt:lpstr>
      <vt:lpstr>Proteins</vt:lpstr>
      <vt:lpstr>Structure of Proteins</vt:lpstr>
      <vt:lpstr>Amino acids</vt:lpstr>
      <vt:lpstr>Peptide Bond</vt:lpstr>
      <vt:lpstr>Peptide bond formation</vt:lpstr>
      <vt:lpstr>To make a protein:</vt:lpstr>
      <vt:lpstr>Structure of Proteins</vt:lpstr>
      <vt:lpstr>Protein</vt:lpstr>
      <vt:lpstr>Nucleic Acids</vt:lpstr>
      <vt:lpstr>Nucleotides</vt:lpstr>
      <vt:lpstr>Nucleotides</vt:lpstr>
      <vt:lpstr>DNA</vt:lpstr>
      <vt:lpstr>RNA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Organic Compounds</dc:title>
  <dc:creator>elizabeths</dc:creator>
  <cp:lastModifiedBy>Elizabet Greenman</cp:lastModifiedBy>
  <cp:revision>8</cp:revision>
  <cp:lastPrinted>2016-09-19T21:50:01Z</cp:lastPrinted>
  <dcterms:modified xsi:type="dcterms:W3CDTF">2016-09-21T14:49:41Z</dcterms:modified>
</cp:coreProperties>
</file>