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5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234</TotalTime>
  <Words>738</Words>
  <Application>Microsoft Office PowerPoint</Application>
  <PresentationFormat>Custom</PresentationFormat>
  <Paragraphs>102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Garamond</vt:lpstr>
      <vt:lpstr>Lucida Sans Unicode</vt:lpstr>
      <vt:lpstr>Times New Roman</vt:lpstr>
      <vt:lpstr>Wingdings</vt:lpstr>
      <vt:lpstr>Savon</vt:lpstr>
      <vt:lpstr>Passive Transport</vt:lpstr>
      <vt:lpstr>Objectives</vt:lpstr>
      <vt:lpstr>Cell membrane refresher!</vt:lpstr>
      <vt:lpstr>Passive Transport</vt:lpstr>
      <vt:lpstr>Diffusion</vt:lpstr>
      <vt:lpstr>Diffusion</vt:lpstr>
      <vt:lpstr>Diffusion through Membranes</vt:lpstr>
      <vt:lpstr>Osmosis</vt:lpstr>
      <vt:lpstr>Osmotic Pressure</vt:lpstr>
      <vt:lpstr>The Cell</vt:lpstr>
      <vt:lpstr>Hypotonic Solution</vt:lpstr>
      <vt:lpstr>Isotonic Solution</vt:lpstr>
      <vt:lpstr>Hypertonic Solution</vt:lpstr>
      <vt:lpstr>Facilitated Diffusion</vt:lpstr>
      <vt:lpstr>Facilitated Diffusion</vt:lpstr>
      <vt:lpstr>Facilitated Diffusion</vt:lpstr>
      <vt:lpstr>Facilitated Diffusion</vt:lpstr>
      <vt:lpstr>Facilitated Diffusion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Transport</dc:title>
  <dc:creator>Elizabeth Shanor</dc:creator>
  <cp:lastModifiedBy>Elizabet Greenman</cp:lastModifiedBy>
  <cp:revision>10</cp:revision>
  <dcterms:modified xsi:type="dcterms:W3CDTF">2016-09-30T21:29:55Z</dcterms:modified>
</cp:coreProperties>
</file>