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0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6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8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0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0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1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AAA1C3-9842-46B4-A9F1-2610143ABBA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8414-DED8-42F9-B58B-61FDA6F1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7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KvHrD1eS4" TargetMode="External"/><Relationship Id="rId2" Type="http://schemas.openxmlformats.org/officeDocument/2006/relationships/hyperlink" Target="https://www.youtube.com/watch?v=RPAZvs4hvG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Kgbwl8vC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Chapter 4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3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active transport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4" y="1264312"/>
            <a:ext cx="10261873" cy="4939126"/>
          </a:xfrm>
        </p:spPr>
      </p:pic>
      <p:sp>
        <p:nvSpPr>
          <p:cNvPr id="7" name="TextBox 6"/>
          <p:cNvSpPr txBox="1"/>
          <p:nvPr/>
        </p:nvSpPr>
        <p:spPr>
          <a:xfrm>
            <a:off x="5129939" y="5834106"/>
            <a:ext cx="305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Exocytosis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Membranes are Selectively Permeable!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Bozeman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Video Crash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40" dirty="0"/>
              <a:t>Understand the ways various substances enter cells</a:t>
            </a:r>
          </a:p>
          <a:p>
            <a:r>
              <a:rPr lang="en-US" sz="2540" dirty="0"/>
              <a:t>Compare and contrast the processes of active and passive transport</a:t>
            </a:r>
          </a:p>
        </p:txBody>
      </p:sp>
    </p:spTree>
    <p:extLst>
      <p:ext uri="{BB962C8B-B14F-4D97-AF65-F5344CB8AC3E}">
        <p14:creationId xmlns:p14="http://schemas.microsoft.com/office/powerpoint/2010/main" val="14392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Cell uses energy (ATP)</a:t>
            </a:r>
          </a:p>
          <a:p>
            <a:r>
              <a:rPr lang="en-US" sz="2400" dirty="0" smtClean="0"/>
              <a:t>Movement is against the concentration gradient (uphill)</a:t>
            </a:r>
          </a:p>
          <a:p>
            <a:pPr lvl="1"/>
            <a:r>
              <a:rPr lang="en-US" sz="2200" dirty="0" smtClean="0"/>
              <a:t>Movement is from low concentration areas to high concentration areas</a:t>
            </a:r>
            <a:endParaRPr lang="en-US" sz="2200" dirty="0"/>
          </a:p>
        </p:txBody>
      </p:sp>
      <p:sp>
        <p:nvSpPr>
          <p:cNvPr id="5" name="Oval 4"/>
          <p:cNvSpPr/>
          <p:nvPr/>
        </p:nvSpPr>
        <p:spPr>
          <a:xfrm>
            <a:off x="-1022888" y="1853248"/>
            <a:ext cx="557939" cy="533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Protein Pumps</a:t>
            </a:r>
          </a:p>
          <a:p>
            <a:r>
              <a:rPr lang="en-US" sz="2800" dirty="0" smtClean="0"/>
              <a:t>Protein recognizes shape/charge of particle</a:t>
            </a:r>
          </a:p>
          <a:p>
            <a:r>
              <a:rPr lang="en-US" sz="2800" dirty="0" smtClean="0"/>
              <a:t>Protein changes shape to pull particle through membrane</a:t>
            </a:r>
          </a:p>
          <a:p>
            <a:r>
              <a:rPr lang="en-US" sz="2800" dirty="0" smtClean="0"/>
              <a:t>Example:  Sodium/potassium pump (</a:t>
            </a:r>
            <a:r>
              <a:rPr lang="en-US" sz="2800" dirty="0" smtClean="0">
                <a:hlinkClick r:id="rId2"/>
              </a:rPr>
              <a:t>VIDEO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-1022888" y="1853248"/>
            <a:ext cx="557939" cy="533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0346"/>
            <a:ext cx="9222086" cy="48380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Endocytosis</a:t>
            </a:r>
          </a:p>
          <a:p>
            <a:r>
              <a:rPr lang="en-US" sz="2800" dirty="0" smtClean="0"/>
              <a:t>Taking large particles into the cell</a:t>
            </a:r>
          </a:p>
          <a:p>
            <a:r>
              <a:rPr lang="en-US" sz="2800" dirty="0" smtClean="0"/>
              <a:t>Cell membrane folds around a particle, forming a container (vacuole)—changing shape requires energy</a:t>
            </a:r>
          </a:p>
          <a:p>
            <a:r>
              <a:rPr lang="en-US" sz="2800" dirty="0" smtClean="0"/>
              <a:t>Receptor-mediated endocytosis</a:t>
            </a:r>
          </a:p>
          <a:p>
            <a:r>
              <a:rPr lang="en-US" sz="2800" dirty="0" smtClean="0"/>
              <a:t>Phagocytosis</a:t>
            </a:r>
          </a:p>
          <a:p>
            <a:r>
              <a:rPr lang="en-US" sz="2800" dirty="0" smtClean="0"/>
              <a:t>Pinocytosis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4070138"/>
            <a:ext cx="4760098" cy="23926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1022888" y="1853248"/>
            <a:ext cx="557939" cy="533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active transport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08720"/>
            <a:ext cx="10807136" cy="5392160"/>
          </a:xfrm>
        </p:spPr>
      </p:pic>
    </p:spTree>
    <p:extLst>
      <p:ext uri="{BB962C8B-B14F-4D97-AF65-F5344CB8AC3E}">
        <p14:creationId xmlns:p14="http://schemas.microsoft.com/office/powerpoint/2010/main" val="9457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active transport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2" y="1735811"/>
            <a:ext cx="10502971" cy="4618494"/>
          </a:xfrm>
        </p:spPr>
      </p:pic>
    </p:spTree>
    <p:extLst>
      <p:ext uri="{BB962C8B-B14F-4D97-AF65-F5344CB8AC3E}">
        <p14:creationId xmlns:p14="http://schemas.microsoft.com/office/powerpoint/2010/main" val="3713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active transport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5" y="1596325"/>
            <a:ext cx="10231203" cy="4910064"/>
          </a:xfrm>
        </p:spPr>
      </p:pic>
    </p:spTree>
    <p:extLst>
      <p:ext uri="{BB962C8B-B14F-4D97-AF65-F5344CB8AC3E}">
        <p14:creationId xmlns:p14="http://schemas.microsoft.com/office/powerpoint/2010/main" val="38435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active transport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Exocytosis</a:t>
            </a:r>
          </a:p>
          <a:p>
            <a:r>
              <a:rPr lang="en-US" sz="2800" dirty="0" smtClean="0"/>
              <a:t>Large amount of material forced out of cell</a:t>
            </a:r>
          </a:p>
          <a:p>
            <a:r>
              <a:rPr lang="en-US" sz="2800" dirty="0" smtClean="0"/>
              <a:t>Vacuole containing material fuses with cell membrane and pushes out material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13" y="4141243"/>
            <a:ext cx="4295681" cy="25721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022888" y="1853248"/>
            <a:ext cx="557939" cy="533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169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Active Transport</vt:lpstr>
      <vt:lpstr>Objectives</vt:lpstr>
      <vt:lpstr>Active Transport</vt:lpstr>
      <vt:lpstr>3 types of active transport</vt:lpstr>
      <vt:lpstr>3 types of active transport</vt:lpstr>
      <vt:lpstr>3 types of active transport</vt:lpstr>
      <vt:lpstr>3 types of active transport</vt:lpstr>
      <vt:lpstr>3 types of active transport</vt:lpstr>
      <vt:lpstr>3 types of active transport </vt:lpstr>
      <vt:lpstr>3 types of active transport</vt:lpstr>
      <vt:lpstr>Cell Membranes are Selectively Permeable!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Transport</dc:title>
  <dc:creator>Elizabet Greenman</dc:creator>
  <cp:lastModifiedBy>Elizabet Greenman</cp:lastModifiedBy>
  <cp:revision>6</cp:revision>
  <dcterms:created xsi:type="dcterms:W3CDTF">2016-09-30T19:21:38Z</dcterms:created>
  <dcterms:modified xsi:type="dcterms:W3CDTF">2016-09-30T21:33:21Z</dcterms:modified>
</cp:coreProperties>
</file>