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0" end="16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9AF2D-3EF4-42E5-8F05-9D42AFB70A15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E15D-4019-4F41-8979-24792F25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661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362" y="4414911"/>
            <a:ext cx="5485280" cy="41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9" y="0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87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9" y="8831287"/>
            <a:ext cx="2975161" cy="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9039" algn="l"/>
                <a:tab pos="1318077" algn="l"/>
                <a:tab pos="1977116" algn="l"/>
                <a:tab pos="263615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E7D2B73-0BDA-4FD8-8CBD-93C6EA41E0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43998-A41C-4D51-BD3E-5762BA76188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0"/>
            <a:ext cx="5486681" cy="41830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64A415-497D-47B6-998F-F3932963506F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136FD5-A39E-44C4-B965-22D56A98B64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5308A7-8EA5-4126-A3AA-B6D75F10A92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4EA5C-C825-4F1F-9F02-CC830910CF8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3170A-4746-4117-99CC-0034ED7D7C97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D2470B-B387-4E29-8918-65DDC74E8CE2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6E8D3-43AB-40DA-8640-1400D2A0315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0BF5E5-10AB-4381-A90B-770CC14EABD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650C2A-97EE-4E2C-88EA-4BCB4948088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FD8D9E-F3E8-4281-8F35-700E52FD485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4C3589-848B-4FD8-9E56-314A4DD300B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A395E9-1C0E-4414-9E35-17FD43BE88F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5D81FE-D856-4D16-8354-AAC363026FD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540732-A044-46A2-8AE7-EB9E6FA70DD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2" y="4414911"/>
            <a:ext cx="5486681" cy="4099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3E8-F65A-4BCE-8A76-62FED8369F7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21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139D-783D-4368-88F8-84429AD5FD7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39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E606-4521-462B-B76C-864F638AE64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66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A6582C4-7E37-49D4-A997-0873CD19D3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2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5720B18B-69B4-47B4-AB2D-03FA297CFA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0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283E357-E068-47C7-9EDA-F394DB2651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769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333-5DC0-400C-AC31-FABC75848BF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14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88E9-1900-4BB0-BE88-06746F99562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51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4DA5-6838-43B6-AB7E-ADA706ED766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6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C95-0F41-4EB9-AECA-C945ADF74F3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21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EFE-79A7-4813-AFAB-85688789A26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60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AD5-0EB3-4772-BFE6-7DB80506942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57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9CE4-8652-4C5C-AAB4-59D984C152F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98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6C82-46E7-4E7C-863D-DE570592DEF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3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0CEA-B8FB-4F89-8412-1CD012C333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3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double-heli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chemical-structure-d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1442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Structure of </a:t>
            </a:r>
            <a:r>
              <a:rPr lang="en-GB" altLang="en-US" dirty="0" smtClean="0"/>
              <a:t>DNA: Biology Chapter 9</a:t>
            </a:r>
            <a:endParaRPr lang="en-GB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3" y="2179637"/>
            <a:ext cx="623781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91440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What’s the structure of DNA? Linus </a:t>
            </a:r>
            <a:r>
              <a:rPr lang="en-GB" altLang="en-US" dirty="0"/>
              <a:t>Pauling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286000"/>
            <a:ext cx="9070975" cy="4471988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1901-1994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Chemist and biochemist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Used research into the structure of proteins to suggest a helix shape for DNA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Believed that DNA was a single helix, with bases carrying the code of </a:t>
            </a:r>
            <a:r>
              <a:rPr lang="en-GB" altLang="en-US" sz="2800" dirty="0" smtClean="0"/>
              <a:t>genes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 smtClean="0"/>
              <a:t>Later revised idea to that of 3 strands in a helix shape</a:t>
            </a:r>
            <a:endParaRPr lang="en-GB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43000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What’s the structure of DNA? Rosalind </a:t>
            </a:r>
            <a:r>
              <a:rPr lang="en-GB" altLang="en-US" dirty="0"/>
              <a:t>Franklin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14600"/>
            <a:ext cx="9070975" cy="41529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1920-1958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X-ray crystallographer determined basic helical structure of DNA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Also determined structure of many viruses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2057400"/>
            <a:ext cx="6870700" cy="5067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1442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James Watson and Francis Crick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070975" cy="43434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Used ideas of Pauling, data from Franklin and others to construct model of DNA 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Double helix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Believed information was carried from DNA to RNA to proteins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2057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88582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DNA Structure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057400"/>
            <a:ext cx="9070975" cy="4610100"/>
          </a:xfrm>
          <a:ln/>
        </p:spPr>
        <p:txBody>
          <a:bodyPr/>
          <a:lstStyle/>
          <a:p>
            <a:endParaRPr lang="en-US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57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17588"/>
            <a:ext cx="9070975" cy="1039812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DNA Structure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30225" y="2057400"/>
            <a:ext cx="9070975" cy="43815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Pair of polymers, bases joined with hydrogen bonds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Bonding between sugar and phosphate is uneven leading to an orientation of the </a:t>
            </a:r>
            <a:r>
              <a:rPr lang="en-GB" altLang="en-US" sz="2800" dirty="0" smtClean="0"/>
              <a:t>molecule (read 5’ to 3’)</a:t>
            </a:r>
            <a:endParaRPr lang="en-GB" altLang="en-US" sz="2800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Opposing chains of nucleotides have opposite orientation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Order of bases is code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Twist creates grooves important in replication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9" y="4846637"/>
            <a:ext cx="7648765" cy="26320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endParaRPr lang="en-US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4114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57225"/>
            <a:ext cx="9070975" cy="1171575"/>
          </a:xfrm>
          <a:ln/>
        </p:spPr>
        <p:txBody>
          <a:bodyPr/>
          <a:lstStyle/>
          <a:p>
            <a:r>
              <a:rPr lang="en-US" altLang="en-US" dirty="0" smtClean="0"/>
              <a:t>Watch the Video</a:t>
            </a:r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8975"/>
            <a:ext cx="9070975" cy="4899025"/>
          </a:xfrm>
          <a:ln/>
        </p:spPr>
        <p:txBody>
          <a:bodyPr/>
          <a:lstStyle/>
          <a:p>
            <a:r>
              <a:rPr lang="en-US" altLang="en-US" dirty="0" smtClean="0"/>
              <a:t>The Double Helix (</a:t>
            </a:r>
            <a:r>
              <a:rPr lang="en-US" altLang="en-US" dirty="0" smtClean="0">
                <a:hlinkClick r:id="rId3"/>
              </a:rPr>
              <a:t>http://www.hhmi.org/biointeractive/double-helix</a:t>
            </a:r>
            <a:r>
              <a:rPr lang="en-US" altLang="en-US" dirty="0" smtClean="0"/>
              <a:t>) 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2" y="2425700"/>
            <a:ext cx="6838155" cy="51339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Understand and describe the double  helix model of DNA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3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Chemical Components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899025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Sides of the ladder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Sugar:  deoxyribose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Phosphate: PO</a:t>
            </a:r>
            <a:r>
              <a:rPr lang="en-GB" altLang="en-US" sz="2800" baseline="-33000" dirty="0"/>
              <a:t>4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Rungs of the ladder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Nitrogen-containing bases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Component (sugar-phosphate-base) forms a unit called a nucleotide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DNA molecule is a polymer of </a:t>
            </a:r>
            <a:r>
              <a:rPr lang="en-GB" altLang="en-US" sz="2800" dirty="0" smtClean="0"/>
              <a:t>nucleotides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 smtClean="0"/>
              <a:t>Diagram </a:t>
            </a:r>
            <a:r>
              <a:rPr lang="en-GB" altLang="en-US" sz="2800" dirty="0" smtClean="0">
                <a:hlinkClick r:id="rId3"/>
              </a:rPr>
              <a:t>animation</a:t>
            </a:r>
            <a:endParaRPr lang="en-GB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How do we know this?   Erwin </a:t>
            </a:r>
            <a:r>
              <a:rPr lang="en-GB" altLang="en-US" dirty="0"/>
              <a:t>Chargaff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555466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1905-2002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Austrian biochemist emigrated to US during Nazi occupation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Experimented on DNA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Chargaff's rules: imply complexity in the structure of DNA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In DNA, the amount of guanine equals the amount of cytosine, and the amount of adenine equals the amount of thymine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The composition of DNA varies (in the amount of bases) from one species to another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Purine Bases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514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Adenine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Part of molecules involved in respiration, part of ATP, and part of DNA and RNA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Bonds to thymine in DNA and uracil in RNA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68475"/>
            <a:ext cx="406876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Purine Bases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1438" y="1768475"/>
            <a:ext cx="4425950" cy="4899025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Guanine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Bonds to cytosine in both DNA and RNA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611438"/>
            <a:ext cx="44259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Pyrimidine </a:t>
            </a:r>
            <a:r>
              <a:rPr lang="en-GB" altLang="en-US" dirty="0"/>
              <a:t>Bases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25950" cy="4989513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Cytosine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Bonds to guanine in DNA and RNA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768475"/>
            <a:ext cx="37242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Pyrimidine </a:t>
            </a:r>
            <a:r>
              <a:rPr lang="en-GB" altLang="en-US" dirty="0"/>
              <a:t>Bases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25950" cy="4899025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Thymine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Bonds to adenine in DNA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138363"/>
            <a:ext cx="44259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Pyrimidine </a:t>
            </a:r>
            <a:r>
              <a:rPr lang="en-GB" altLang="en-US" dirty="0"/>
              <a:t>Bases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25950" cy="4899025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Uracil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2800" dirty="0"/>
              <a:t>Bonds to adenine in RNA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768475"/>
            <a:ext cx="3627437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376</Words>
  <Application>Microsoft Office PowerPoint</Application>
  <PresentationFormat>Custom</PresentationFormat>
  <Paragraphs>73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Times New Roman</vt:lpstr>
      <vt:lpstr>Office Theme</vt:lpstr>
      <vt:lpstr>Structure of DNA: Biology Chapter 9</vt:lpstr>
      <vt:lpstr>Objectives</vt:lpstr>
      <vt:lpstr>Chemical Components</vt:lpstr>
      <vt:lpstr>How do we know this?   Erwin Chargaff</vt:lpstr>
      <vt:lpstr>Purine Bases</vt:lpstr>
      <vt:lpstr>Purine Bases</vt:lpstr>
      <vt:lpstr>Pyrimidine Bases</vt:lpstr>
      <vt:lpstr>Pyrimidine Bases</vt:lpstr>
      <vt:lpstr>Pyrimidine Bases</vt:lpstr>
      <vt:lpstr>What’s the structure of DNA? Linus Pauling</vt:lpstr>
      <vt:lpstr>What’s the structure of DNA? Rosalind Franklin</vt:lpstr>
      <vt:lpstr>James Watson and Francis Crick</vt:lpstr>
      <vt:lpstr>DNA Structure</vt:lpstr>
      <vt:lpstr>DNA Structure</vt:lpstr>
      <vt:lpstr>PowerPoint Presentation</vt:lpstr>
      <vt:lpstr>Watch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DNA</dc:title>
  <dc:creator>Elizabeth Shanor</dc:creator>
  <cp:lastModifiedBy>Elizabeth Greenman</cp:lastModifiedBy>
  <cp:revision>8</cp:revision>
  <cp:lastPrinted>2017-01-09T15:56:26Z</cp:lastPrinted>
  <dcterms:modified xsi:type="dcterms:W3CDTF">2017-01-10T14:37:41Z</dcterms:modified>
</cp:coreProperties>
</file>