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Role of DNA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9 Section 2 Part 1</a:t>
            </a:r>
          </a:p>
        </p:txBody>
      </p:sp>
    </p:spTree>
    <p:extLst>
      <p:ext uri="{BB962C8B-B14F-4D97-AF65-F5344CB8AC3E}">
        <p14:creationId xmlns:p14="http://schemas.microsoft.com/office/powerpoint/2010/main" val="92959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and understand the evidence that DNA codes for proteins</a:t>
            </a:r>
          </a:p>
        </p:txBody>
      </p:sp>
    </p:spTree>
    <p:extLst>
      <p:ext uri="{BB962C8B-B14F-4D97-AF65-F5344CB8AC3E}">
        <p14:creationId xmlns:p14="http://schemas.microsoft.com/office/powerpoint/2010/main" val="238519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Proteins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Order of bases in one gene codes for order of amino acids (primary structure)</a:t>
            </a:r>
          </a:p>
          <a:p>
            <a:r>
              <a:rPr lang="en-US" altLang="en-US" sz="2400" dirty="0"/>
              <a:t>Amino acids are the basis of formation of a protein </a:t>
            </a:r>
          </a:p>
          <a:p>
            <a:pPr lvl="1"/>
            <a:r>
              <a:rPr lang="en-US" altLang="en-US" dirty="0"/>
              <a:t>Remember, proteins are produced after H bonding of amino acid chains and specific shapes (secondary and tertiary structure)</a:t>
            </a:r>
          </a:p>
          <a:p>
            <a:r>
              <a:rPr lang="en-US" altLang="en-US" sz="2400" dirty="0"/>
              <a:t>Proteins are often used in the cell as enzymes</a:t>
            </a:r>
          </a:p>
          <a:p>
            <a:r>
              <a:rPr lang="en-US" altLang="en-US" sz="2400" dirty="0"/>
              <a:t>Different enzymes cause different cells to behave differently</a:t>
            </a:r>
          </a:p>
        </p:txBody>
      </p:sp>
    </p:spTree>
    <p:extLst>
      <p:ext uri="{BB962C8B-B14F-4D97-AF65-F5344CB8AC3E}">
        <p14:creationId xmlns:p14="http://schemas.microsoft.com/office/powerpoint/2010/main" val="76261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33401"/>
            <a:ext cx="8229600" cy="1325563"/>
          </a:xfrm>
        </p:spPr>
        <p:txBody>
          <a:bodyPr/>
          <a:lstStyle/>
          <a:p>
            <a:r>
              <a:rPr lang="en-US" altLang="en-US"/>
              <a:t>Beadle and Tatum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4144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George Beadle and Edward Tatum, 1941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Exposed spores of </a:t>
            </a:r>
            <a:r>
              <a:rPr lang="en-US" altLang="en-US" sz="2400" i="1"/>
              <a:t>Neurospora crassa</a:t>
            </a:r>
            <a:r>
              <a:rPr lang="en-US" altLang="en-US" sz="2400"/>
              <a:t> (a bread mold) to X-rays or UV radiation and studied the resulting mutations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Each mutant has specific nutrition needs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Discovered that each mutant strain differed by only one gene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Beadle and Tatum were able to create mutants that could not form specific enzymes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Formulated the “one gene one enzyme” hypothesis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Each gene is responsible for building one enzyme</a:t>
            </a:r>
          </a:p>
        </p:txBody>
      </p:sp>
    </p:spTree>
    <p:extLst>
      <p:ext uri="{BB962C8B-B14F-4D97-AF65-F5344CB8AC3E}">
        <p14:creationId xmlns:p14="http://schemas.microsoft.com/office/powerpoint/2010/main" val="240973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0"/>
            <a:ext cx="8229600" cy="1143000"/>
          </a:xfrm>
        </p:spPr>
        <p:txBody>
          <a:bodyPr/>
          <a:lstStyle/>
          <a:p>
            <a:r>
              <a:rPr lang="en-US" altLang="en-US"/>
              <a:t>One gene, one protein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4144963"/>
          </a:xfrm>
        </p:spPr>
        <p:txBody>
          <a:bodyPr/>
          <a:lstStyle/>
          <a:p>
            <a:r>
              <a:rPr lang="en-US" altLang="en-US" sz="2800" dirty="0"/>
              <a:t>Linus Pauling separated different forms of hemoglobin (normal and sickled cells)</a:t>
            </a:r>
          </a:p>
          <a:p>
            <a:r>
              <a:rPr lang="en-US" altLang="en-US" sz="2800" dirty="0"/>
              <a:t>Discovered that the two forms differ by only one amino acid (out of 300)</a:t>
            </a:r>
          </a:p>
          <a:p>
            <a:r>
              <a:rPr lang="en-US" altLang="en-US" sz="2800" dirty="0"/>
              <a:t>Further investigation determined that a gene is responsible for coding for the order of amino acids that make up one polypeptide</a:t>
            </a:r>
          </a:p>
          <a:p>
            <a:r>
              <a:rPr lang="en-US" altLang="en-US" sz="2800" dirty="0"/>
              <a:t>Proteins are polymers of polypeptides</a:t>
            </a:r>
          </a:p>
          <a:p>
            <a:r>
              <a:rPr lang="en-US" altLang="en-US" sz="2800" dirty="0"/>
              <a:t>One gene, one protein!</a:t>
            </a:r>
          </a:p>
        </p:txBody>
      </p:sp>
    </p:spTree>
    <p:extLst>
      <p:ext uri="{BB962C8B-B14F-4D97-AF65-F5344CB8AC3E}">
        <p14:creationId xmlns:p14="http://schemas.microsoft.com/office/powerpoint/2010/main" val="64649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What happens if the enzyme is wrong?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4144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Phenylketonuria (PKU)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Due to deficiency in one enzyme (phenylalanine hydroxylase)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Correct enzyme converts phenylalanine </a:t>
            </a:r>
            <a:r>
              <a:rPr lang="en-US" altLang="en-US" sz="2400" dirty="0">
                <a:sym typeface="Wingdings" panose="05000000000000000000" pitchFamily="2" charset="2"/>
              </a:rPr>
              <a:t> tyrosine</a:t>
            </a:r>
            <a:endParaRPr lang="en-US" altLang="en-US" sz="2400" dirty="0"/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Discovered in 1934 by </a:t>
            </a:r>
            <a:r>
              <a:rPr lang="en-US" altLang="en-US" sz="2400" dirty="0" err="1"/>
              <a:t>Asbj</a:t>
            </a:r>
            <a:r>
              <a:rPr lang="en-US" altLang="en-US" sz="2400" dirty="0" err="1">
                <a:cs typeface="Arial" panose="020B0604020202020204" pitchFamily="34" charset="0"/>
              </a:rPr>
              <a:t>ø</a:t>
            </a:r>
            <a:r>
              <a:rPr lang="en-US" altLang="en-US" sz="2400" dirty="0" err="1"/>
              <a:t>rn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</a:t>
            </a:r>
            <a:r>
              <a:rPr lang="en-US" altLang="en-US" sz="2400" dirty="0" err="1">
                <a:cs typeface="Arial" panose="020B0604020202020204" pitchFamily="34" charset="0"/>
              </a:rPr>
              <a:t>ø</a:t>
            </a:r>
            <a:r>
              <a:rPr lang="en-US" altLang="en-US" sz="2400" dirty="0" err="1"/>
              <a:t>lling</a:t>
            </a:r>
            <a:endParaRPr lang="en-US" altLang="en-US" sz="2400" dirty="0"/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Gene located on chromosome 12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If gene not present, enzyme lacking, and phenylalanine </a:t>
            </a:r>
            <a:r>
              <a:rPr lang="en-US" altLang="en-US" sz="2400" dirty="0">
                <a:sym typeface="Wingdings" panose="05000000000000000000" pitchFamily="2" charset="2"/>
              </a:rPr>
              <a:t> toxic </a:t>
            </a:r>
            <a:r>
              <a:rPr lang="en-US" altLang="en-US" sz="2400" dirty="0" err="1">
                <a:sym typeface="Wingdings" panose="05000000000000000000" pitchFamily="2" charset="2"/>
              </a:rPr>
              <a:t>phenypyruvate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542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8229600" cy="1143000"/>
          </a:xfrm>
        </p:spPr>
        <p:txBody>
          <a:bodyPr/>
          <a:lstStyle/>
          <a:p>
            <a:r>
              <a:rPr lang="en-US" altLang="en-US"/>
              <a:t>What happens?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1"/>
            <a:ext cx="8229600" cy="4373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Phenylpyruvate builds up in the body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Causes intellectual disability, heart disease, death if untreated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Occurrence is about 1 in 15 000 births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About 2% of US population carries the gene (heterozygous)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Heterozygous individual can usually make normal enzymes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814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066800"/>
            <a:ext cx="8229600" cy="1143000"/>
          </a:xfrm>
        </p:spPr>
        <p:txBody>
          <a:bodyPr/>
          <a:lstStyle/>
          <a:p>
            <a:r>
              <a:rPr lang="en-US" altLang="en-US"/>
              <a:t>Genes code for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09801"/>
            <a:ext cx="8229600" cy="3916363"/>
          </a:xfrm>
        </p:spPr>
        <p:txBody>
          <a:bodyPr/>
          <a:lstStyle/>
          <a:p>
            <a:r>
              <a:rPr lang="en-US" altLang="en-US" dirty="0"/>
              <a:t>Proteins!</a:t>
            </a:r>
          </a:p>
          <a:p>
            <a:r>
              <a:rPr lang="en-US" altLang="en-US" dirty="0"/>
              <a:t>Read pages 237-238</a:t>
            </a:r>
          </a:p>
        </p:txBody>
      </p:sp>
    </p:spTree>
    <p:extLst>
      <p:ext uri="{BB962C8B-B14F-4D97-AF65-F5344CB8AC3E}">
        <p14:creationId xmlns:p14="http://schemas.microsoft.com/office/powerpoint/2010/main" val="386950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17</TotalTime>
  <Words>335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</vt:lpstr>
      <vt:lpstr>Vapor Trail</vt:lpstr>
      <vt:lpstr>The Role of DNA</vt:lpstr>
      <vt:lpstr>OBjectives</vt:lpstr>
      <vt:lpstr>Proteins</vt:lpstr>
      <vt:lpstr>Beadle and Tatum</vt:lpstr>
      <vt:lpstr>One gene, one protein</vt:lpstr>
      <vt:lpstr>What happens if the enzyme is wrong?</vt:lpstr>
      <vt:lpstr>What happens?</vt:lpstr>
      <vt:lpstr>Genes code for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DNA</dc:title>
  <dc:creator>Elizabet Greenman</dc:creator>
  <cp:lastModifiedBy>Elizabet Greenman</cp:lastModifiedBy>
  <cp:revision>2</cp:revision>
  <dcterms:created xsi:type="dcterms:W3CDTF">2017-01-16T19:47:12Z</dcterms:created>
  <dcterms:modified xsi:type="dcterms:W3CDTF">2017-01-16T20:13:09Z</dcterms:modified>
</cp:coreProperties>
</file>