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1" r:id="rId5"/>
    <p:sldId id="260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6F2B3-6EF9-4697-AD22-83330B44BE39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AE9D1-94A0-4AAB-A8C4-60834C4A05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5D34C6-50C0-42EA-9FA4-CCF62FDD189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C8533-2A87-4B0B-B711-D15F5CD6FCAB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7564E-2123-4E4B-948B-0D86C375DF0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027C04-69CC-4108-876F-F28C4E094B4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15C69C-990D-466F-9544-50C81AC1D73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7CE57-309E-4DF6-8814-735C35C8AC3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0C8FE1-6D71-4A63-B658-A03795CE13BF}" type="datetimeFigureOut">
              <a:rPr lang="en-US" smtClean="0"/>
              <a:t>1/23/2012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C64C97-1699-4650-AB06-A8F49203A08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 15 Section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Atmosphere Objectives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Describe the structure and gases of the atmosphere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4">
                    <a:lumMod val="25000"/>
                  </a:schemeClr>
                </a:solidFill>
              </a:rPr>
              <a:t>Explain what happens to the energy Earth receives from the sun</a:t>
            </a:r>
          </a:p>
          <a:p>
            <a:pPr eaLnBrk="1" hangingPunct="1">
              <a:defRPr/>
            </a:pPr>
            <a:r>
              <a:rPr lang="en-US" dirty="0" smtClean="0"/>
              <a:t>Describe the effects of air movement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Energy Transfer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Heat is energy that flows from an object with a higher temperature to an object with lower temperature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Heat </a:t>
            </a:r>
            <a:r>
              <a:rPr lang="en-US" sz="2800" dirty="0" smtClean="0"/>
              <a:t>is then transferred through the atmosphere in 3 ways</a:t>
            </a:r>
          </a:p>
          <a:p>
            <a:pPr lvl="1" eaLnBrk="1" hangingPunct="1">
              <a:defRPr/>
            </a:pPr>
            <a:r>
              <a:rPr lang="en-US" sz="2400" dirty="0" smtClean="0"/>
              <a:t>Radiation, Conduction and Convection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Heat Transfer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Radiation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Heat transferred in the form of rays or waves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Earth radiates some energy back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Conduction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The transfer of energy when molecules bump into each other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Transfer the energy when they come into contact with each other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/>
              <a:t>Convection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Transfer of heat by flow of material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smtClean="0"/>
              <a:t>Through the air as a wind current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57200"/>
            <a:ext cx="8686800" cy="60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394582"/>
            <a:ext cx="7848600" cy="546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5800" y="381000"/>
            <a:ext cx="487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chemeClr val="tx2"/>
                </a:solidFill>
              </a:rPr>
              <a:t>Heat Transfer</a:t>
            </a:r>
            <a:endParaRPr lang="en-US" sz="4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Water Cycle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7315200" cy="4724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b="1" dirty="0" smtClean="0"/>
              <a:t>Hydrosphere</a:t>
            </a:r>
            <a:r>
              <a:rPr lang="en-US" sz="3200" dirty="0" smtClean="0"/>
              <a:t> is all the water on the earth’s surface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Water </a:t>
            </a:r>
            <a:r>
              <a:rPr lang="en-US" sz="3200" dirty="0" smtClean="0"/>
              <a:t>evaporation and transpiration from the surface, turn into water vapor.</a:t>
            </a:r>
            <a:endParaRPr lang="en-US" sz="32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The water vapor cools back into a liquid by </a:t>
            </a:r>
            <a:r>
              <a:rPr lang="en-US" sz="3200" b="1" dirty="0" smtClean="0"/>
              <a:t>condensation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/>
              <a:t>Clouds form and as droplets collide to form bigger drops, they fall back to earth by </a:t>
            </a:r>
            <a:r>
              <a:rPr lang="en-US" sz="3200" b="1" dirty="0" smtClean="0"/>
              <a:t>precipitation</a:t>
            </a:r>
            <a:r>
              <a:rPr lang="en-US" sz="3200" dirty="0" smtClean="0"/>
              <a:t>.</a:t>
            </a:r>
            <a:endParaRPr lang="en-US" sz="3200" dirty="0" smtClean="0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81000"/>
            <a:ext cx="8575562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184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Ch 15 Section 2</vt:lpstr>
      <vt:lpstr>Atmosphere Objectives</vt:lpstr>
      <vt:lpstr>Energy Transfer</vt:lpstr>
      <vt:lpstr>Heat Transfer</vt:lpstr>
      <vt:lpstr>Slide 5</vt:lpstr>
      <vt:lpstr>Water Cycle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15 Section 2</dc:title>
  <dc:creator>Byers High School</dc:creator>
  <cp:lastModifiedBy>Byers High School</cp:lastModifiedBy>
  <cp:revision>7</cp:revision>
  <dcterms:created xsi:type="dcterms:W3CDTF">2012-01-23T16:03:56Z</dcterms:created>
  <dcterms:modified xsi:type="dcterms:W3CDTF">2012-01-23T18:36:08Z</dcterms:modified>
</cp:coreProperties>
</file>