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3" r:id="rId2"/>
    <p:sldId id="257" r:id="rId3"/>
    <p:sldId id="265" r:id="rId4"/>
    <p:sldId id="258" r:id="rId5"/>
    <p:sldId id="259" r:id="rId6"/>
    <p:sldId id="264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2160C-AC54-4484-AC51-EBFAB1AE98A1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54A81-6DB1-42B4-AD7A-8DFBD7DE8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6B7ADA-AC9C-43B5-8897-2B903CBE973B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62E712-0CC8-4470-BACA-25CDC955DC88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C0A336-C4AD-4B99-B93F-5B8B55697ABC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8E8E75-51CA-4F7E-AAF2-7FBF6B5164DA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8E8E75-51CA-4F7E-AAF2-7FBF6B5164DA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4EC7DA-823B-4778-BE77-02AA2299B00D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319B80-A858-43DA-A414-3AA75F7655E0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A5B5DA-07F3-452E-B738-9D36D22A970E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5BEE-6236-4A79-9D1D-74B57143CA76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B4E0-B6D1-4F2C-860E-D49B8AF7AD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5BEE-6236-4A79-9D1D-74B57143CA76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B4E0-B6D1-4F2C-860E-D49B8AF7AD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5BEE-6236-4A79-9D1D-74B57143CA76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B4E0-B6D1-4F2C-860E-D49B8AF7AD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5BEE-6236-4A79-9D1D-74B57143CA76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B4E0-B6D1-4F2C-860E-D49B8AF7AD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5BEE-6236-4A79-9D1D-74B57143CA76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B4E0-B6D1-4F2C-860E-D49B8AF7AD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5BEE-6236-4A79-9D1D-74B57143CA76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B4E0-B6D1-4F2C-860E-D49B8AF7AD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5BEE-6236-4A79-9D1D-74B57143CA76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B4E0-B6D1-4F2C-860E-D49B8AF7AD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5BEE-6236-4A79-9D1D-74B57143CA76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B4E0-B6D1-4F2C-860E-D49B8AF7AD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5BEE-6236-4A79-9D1D-74B57143CA76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B4E0-B6D1-4F2C-860E-D49B8AF7AD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5BEE-6236-4A79-9D1D-74B57143CA76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B4E0-B6D1-4F2C-860E-D49B8AF7AD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5BEE-6236-4A79-9D1D-74B57143CA76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755B4E0-B6D1-4F2C-860E-D49B8AF7AD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425BEE-6236-4A79-9D1D-74B57143CA76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755B4E0-B6D1-4F2C-860E-D49B8AF7ADD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 15 Section 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Air Movement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Objectives</a:t>
            </a:r>
            <a:endParaRPr lang="en-US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4">
                    <a:lumMod val="25000"/>
                  </a:schemeClr>
                </a:solidFill>
              </a:rPr>
              <a:t>Describe the effects of air movement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High pressure </a:t>
            </a:r>
            <a:r>
              <a:rPr lang="en-US" dirty="0" smtClean="0"/>
              <a:t>areas caused by a phenomenon called subsidence</a:t>
            </a:r>
          </a:p>
          <a:p>
            <a:pPr lvl="1"/>
            <a:r>
              <a:rPr lang="en-US" dirty="0" smtClean="0"/>
              <a:t>as the air in the high altitudes cool, it becomes denser and moves toward the ground. </a:t>
            </a:r>
          </a:p>
          <a:p>
            <a:pPr lvl="1"/>
            <a:r>
              <a:rPr lang="en-US" dirty="0" smtClean="0"/>
              <a:t>Pressure increases. </a:t>
            </a:r>
          </a:p>
          <a:p>
            <a:pPr lvl="1"/>
            <a:r>
              <a:rPr lang="en-US" dirty="0" smtClean="0"/>
              <a:t>evaporates most of the atmosphere's water vapor </a:t>
            </a:r>
          </a:p>
          <a:p>
            <a:pPr lvl="1"/>
            <a:r>
              <a:rPr lang="en-US" dirty="0" smtClean="0"/>
              <a:t>clear skies and calm weather.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Air Movement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0" y="1905000"/>
            <a:ext cx="8077200" cy="4953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In warm air, molecules are more excited causing the air to expand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smtClean="0"/>
              <a:t>Makes the air less dense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smtClean="0"/>
              <a:t>Less dense air rises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smtClean="0"/>
              <a:t>creates a </a:t>
            </a:r>
            <a:r>
              <a:rPr lang="en-US" sz="2800" b="1" dirty="0" smtClean="0"/>
              <a:t>low pressure</a:t>
            </a:r>
          </a:p>
          <a:p>
            <a:pPr lvl="1" eaLnBrk="1" hangingPunct="1">
              <a:lnSpc>
                <a:spcPct val="90000"/>
              </a:lnSpc>
              <a:buNone/>
              <a:defRPr/>
            </a:pPr>
            <a:endParaRPr lang="en-US" sz="2800" dirty="0" smtClean="0"/>
          </a:p>
          <a:p>
            <a:pPr>
              <a:lnSpc>
                <a:spcPct val="90000"/>
              </a:lnSpc>
              <a:defRPr/>
            </a:pPr>
            <a:r>
              <a:rPr lang="en-US" sz="2800" b="1" dirty="0" smtClean="0"/>
              <a:t>Wind</a:t>
            </a:r>
            <a:r>
              <a:rPr lang="en-US" sz="2800" dirty="0" smtClean="0"/>
              <a:t> is the movement of air from an area of higher pressure to an area of lower pressure</a:t>
            </a:r>
          </a:p>
          <a:p>
            <a:pPr>
              <a:lnSpc>
                <a:spcPct val="90000"/>
              </a:lnSpc>
              <a:defRPr/>
            </a:pPr>
            <a:r>
              <a:rPr lang="en-US" sz="3000" dirty="0" smtClean="0"/>
              <a:t>Cold air moving towards warm air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876300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Heated Air at the equator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-76200" y="1905000"/>
            <a:ext cx="56388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Areas of the earth receive different amounts of radiation because the earth is curved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smtClean="0"/>
              <a:t>Equator receives more than the poles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smtClean="0"/>
              <a:t>Air is less dense so it is displaced by the denser, colder air from the poles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800" dirty="0" smtClean="0"/>
              <a:t>Creates convection currents</a:t>
            </a:r>
          </a:p>
        </p:txBody>
      </p:sp>
      <p:pic>
        <p:nvPicPr>
          <p:cNvPr id="10242" name="Picture 2" descr="http://www.google.com/url?source=imglanding&amp;ct=img&amp;q=http://schools.bcsd.com/fremont/Graphics/Science/Weather/solcirc.gif&amp;sa=X&amp;ei=OQQfT8TiE6f-2QXA_NCUDw&amp;ved=0CAwQ8wc&amp;usg=AFQjCNGAu1kfZMefIBm2lAge2WRt3DyCX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"/>
            <a:ext cx="7924800" cy="5943602"/>
          </a:xfrm>
          <a:prstGeom prst="rect">
            <a:avLst/>
          </a:prstGeom>
          <a:noFill/>
        </p:spPr>
      </p:pic>
      <p:pic>
        <p:nvPicPr>
          <p:cNvPr id="10244" name="Picture 4" descr="http://www.google.com/url?source=imglanding&amp;ct=img&amp;q=http://www.ucar.edu/learn/images/fastcirc.gif&amp;sa=X&amp;ei=VAQfT_3jIoq62wX6yuyDDw&amp;ved=0CAsQ8wc&amp;usg=AFQjCNHafXcJiU_i5HbtPfC8EAeQrPAc3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04800"/>
            <a:ext cx="8305800" cy="6229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The </a:t>
            </a:r>
            <a:r>
              <a:rPr lang="en-US" sz="4000" dirty="0" err="1" smtClean="0"/>
              <a:t>Coriolis</a:t>
            </a:r>
            <a:r>
              <a:rPr lang="en-US" sz="4000" dirty="0" smtClean="0"/>
              <a:t> Effect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-76200" y="1905000"/>
            <a:ext cx="60960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 smtClean="0"/>
              <a:t>Coriolis</a:t>
            </a:r>
            <a:r>
              <a:rPr lang="en-US" sz="2800" dirty="0" smtClean="0"/>
              <a:t> Effect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smtClean="0"/>
              <a:t>Spin of the earth causes the air to also move in a certain way not just straight towards the equator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smtClean="0"/>
              <a:t>Air travels to the right north and left south of the equator</a:t>
            </a:r>
          </a:p>
        </p:txBody>
      </p:sp>
      <p:pic>
        <p:nvPicPr>
          <p:cNvPr id="8194" name="Picture 2" descr="http://www.google.com/url?source=imglanding&amp;ct=img&amp;q=http://nsidc.org/arcticmet/images/factors/coriolis.gif&amp;sa=X&amp;ei=iAMfT8rCBefI2gXYyJCOAg&amp;ved=0CAsQ8wc&amp;usg=AFQjCNFcsTVj9lutjh1war2lo6WM11tgX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0"/>
            <a:ext cx="6096000" cy="6539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7802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Global Winds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8613775" cy="556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Doldrums – windless, rainy zone near the equator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/>
              <a:t>Sun heats the air causing it to rise, low pressure and little wind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/>
              <a:t>The rising air then cools causing rain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Trade winds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/>
              <a:t>Near the 30 degree N/S latitudes, a steady wind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/>
              <a:t>Sailors established routes on these dependable winds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err="1" smtClean="0"/>
              <a:t>Westerlies</a:t>
            </a:r>
            <a:endParaRPr lang="en-US" sz="2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/>
              <a:t>Between 30-60 degrees, blow opposite of the trade winds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/>
              <a:t>Responsible for weather movement across North America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Polar easterlies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/>
              <a:t>Blow from the northeast to the southwest at the north pole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/>
              <a:t>Blow from the southeast to the northwest at the south pole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Jet Streams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/>
              <a:t>Narrow belts of strong winds neat the top of the troposphere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/>
              <a:t>Form at the boundary of cold, polar air and warm, moist tropical air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/>
              <a:t>Moves faster in the winter, difference in the cold and warm air greatest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0"/>
            <a:ext cx="8341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28600"/>
            <a:ext cx="7620000" cy="6153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0"/>
            <a:ext cx="7162800" cy="6818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3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Local Winds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0" y="1905000"/>
            <a:ext cx="4724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Sea Breeze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Created during the day because the land is warmer than the water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The air moves from the ocean to the land creating the wind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Land Breeze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At night the land cools more rapidly than the ocean, so air moves from the land to the ocean</a:t>
            </a:r>
          </a:p>
        </p:txBody>
      </p:sp>
      <p:pic>
        <p:nvPicPr>
          <p:cNvPr id="19458" name="Picture 2" descr="https://encrypted-tbn3.google.com/images?q=tbn:ANd9GcS5aQW4AdKPZosZ6DhrxeQ1DDMjGDvdptkVPnMpDvt657N5dTM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6" y="304800"/>
            <a:ext cx="9052554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</TotalTime>
  <Words>385</Words>
  <Application>Microsoft Office PowerPoint</Application>
  <PresentationFormat>On-screen Show (4:3)</PresentationFormat>
  <Paragraphs>59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Flow</vt:lpstr>
      <vt:lpstr>Ch 15 Section 3</vt:lpstr>
      <vt:lpstr>Objectives</vt:lpstr>
      <vt:lpstr>Air Movement</vt:lpstr>
      <vt:lpstr>Air Movement</vt:lpstr>
      <vt:lpstr>Heated Air at the equator</vt:lpstr>
      <vt:lpstr>The Coriolis Effect</vt:lpstr>
      <vt:lpstr>Global Winds</vt:lpstr>
      <vt:lpstr>Slide 8</vt:lpstr>
      <vt:lpstr>Local Winds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15 Section 3</dc:title>
  <dc:creator>Byers High School</dc:creator>
  <cp:lastModifiedBy>Byers High School</cp:lastModifiedBy>
  <cp:revision>11</cp:revision>
  <dcterms:created xsi:type="dcterms:W3CDTF">2012-01-24T18:22:28Z</dcterms:created>
  <dcterms:modified xsi:type="dcterms:W3CDTF">2012-01-24T19:21:51Z</dcterms:modified>
</cp:coreProperties>
</file>