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64" r:id="rId2"/>
    <p:sldId id="257" r:id="rId3"/>
    <p:sldId id="260" r:id="rId4"/>
    <p:sldId id="261" r:id="rId5"/>
    <p:sldId id="265" r:id="rId6"/>
    <p:sldId id="266" r:id="rId7"/>
    <p:sldId id="262" r:id="rId8"/>
    <p:sldId id="263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E29321-6D4B-4554-B158-CAD6BF989E00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30BF90-C176-4A98-949C-64F57A9D3D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CB2381-A914-499F-8AD1-F4DC8DDEFA29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F633AA-AE6F-4C0A-8080-6B3D27409171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E37E95-1ECE-4092-BAC4-5FB3C0A5DB40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05ADBB-0EEA-4AFE-AE77-7CCB524A2EBB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F3ED0D-4A50-4457-94C1-1B7C1AD935C4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F3ED0D-4A50-4457-94C1-1B7C1AD935C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A336-B801-4A3D-B6BA-92BEA786F718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8518-1D90-45D5-969B-46068F6F6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A336-B801-4A3D-B6BA-92BEA786F718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8518-1D90-45D5-969B-46068F6F6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A336-B801-4A3D-B6BA-92BEA786F718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8518-1D90-45D5-969B-46068F6F6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A336-B801-4A3D-B6BA-92BEA786F718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8518-1D90-45D5-969B-46068F6F6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A336-B801-4A3D-B6BA-92BEA786F718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8518-1D90-45D5-969B-46068F6F6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A336-B801-4A3D-B6BA-92BEA786F718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8518-1D90-45D5-969B-46068F6F6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A336-B801-4A3D-B6BA-92BEA786F718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8518-1D90-45D5-969B-46068F6F6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A336-B801-4A3D-B6BA-92BEA786F718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8518-1D90-45D5-969B-46068F6F6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A336-B801-4A3D-B6BA-92BEA786F718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8518-1D90-45D5-969B-46068F6F6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A336-B801-4A3D-B6BA-92BEA786F718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8518-1D90-45D5-969B-46068F6F6D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A336-B801-4A3D-B6BA-92BEA786F718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E4D8518-1D90-45D5-969B-46068F6F6D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A5A336-B801-4A3D-B6BA-92BEA786F718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4D8518-1D90-45D5-969B-46068F6F6DF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Ch15 Sec.2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Atmosphere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Atmosphere Objectives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Describe the structure and gases of the atmosphere</a:t>
            </a:r>
          </a:p>
          <a:p>
            <a:pPr eaLnBrk="1" hangingPunct="1">
              <a:defRPr/>
            </a:pPr>
            <a:r>
              <a:rPr lang="en-US" dirty="0" smtClean="0"/>
              <a:t>Explain what happens to the energy Earth receives from the sun</a:t>
            </a:r>
          </a:p>
          <a:p>
            <a:pPr eaLnBrk="1" hangingPunct="1">
              <a:defRPr/>
            </a:pPr>
            <a:r>
              <a:rPr lang="en-US" dirty="0" smtClean="0"/>
              <a:t>Describe the effects of air movement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704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Atmosphere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6019800" cy="4953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A thin layer of air that protects the planet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Maintains a balance between heat absorbed and heat released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Protects life from sun’s harmful rays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Made up a gases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78% Nitrogen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21% Oxygen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1% of trace gases such as Hydrogen, Argon, and Carbon Dioxide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Also includes things like dust, salt, pollen, and liquid droplets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2362200"/>
            <a:ext cx="256222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2" descr="https://encrypted-tbn1.google.com/images?q=tbn:ANd9GcTqlBIkbRe4_rNHs3d4U4KE3p_f-uYp7c3OMhIM9HBAiwy4olF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199" y="457200"/>
            <a:ext cx="8295963" cy="5715000"/>
          </a:xfrm>
          <a:prstGeom prst="rect">
            <a:avLst/>
          </a:prstGeom>
          <a:noFill/>
        </p:spPr>
      </p:pic>
      <p:pic>
        <p:nvPicPr>
          <p:cNvPr id="24580" name="Picture 4" descr="https://encrypted-tbn3.google.com/images?q=tbn:ANd9GcQSlX12XcaC0arjp7I2p_raecv9Hw2MroU-Bwh7Tc7EuQVIPYM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457200"/>
            <a:ext cx="8305800" cy="6221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b="1" dirty="0" smtClean="0"/>
              <a:t>Layers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4343400" cy="5562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Troposphere	0-10km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 smtClean="0"/>
              <a:t>Lowest layer, </a:t>
            </a:r>
            <a:endParaRPr lang="en-US" sz="28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 smtClean="0"/>
              <a:t>99</a:t>
            </a:r>
            <a:r>
              <a:rPr lang="en-US" sz="2800" dirty="0" smtClean="0"/>
              <a:t>% water vapor and 75% gases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 smtClean="0"/>
              <a:t>Rain, snow and clouds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Stratosphere	 </a:t>
            </a:r>
            <a:r>
              <a:rPr lang="en-US" sz="2800" dirty="0" smtClean="0"/>
              <a:t>10-50km</a:t>
            </a:r>
            <a:endParaRPr lang="en-US" sz="28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 smtClean="0"/>
              <a:t>contains </a:t>
            </a:r>
            <a:r>
              <a:rPr lang="en-US" sz="2800" dirty="0" smtClean="0"/>
              <a:t>ozone </a:t>
            </a:r>
            <a:r>
              <a:rPr lang="en-US" sz="2800" dirty="0" smtClean="0"/>
              <a:t>layer</a:t>
            </a:r>
            <a:endParaRPr lang="en-US" sz="2800" dirty="0" smtClean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 l="12000" r="16000"/>
          <a:stretch>
            <a:fillRect/>
          </a:stretch>
        </p:blipFill>
        <p:spPr bwMode="auto">
          <a:xfrm>
            <a:off x="4800600" y="1219200"/>
            <a:ext cx="3986213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419600" cy="4876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defRPr/>
            </a:pPr>
            <a:r>
              <a:rPr lang="en-US" sz="3600" dirty="0" smtClean="0"/>
              <a:t>Mesosphere      50-85km</a:t>
            </a:r>
          </a:p>
          <a:p>
            <a:pPr>
              <a:lnSpc>
                <a:spcPct val="80000"/>
              </a:lnSpc>
              <a:defRPr/>
            </a:pPr>
            <a:endParaRPr lang="en-US" sz="3600" dirty="0" smtClean="0"/>
          </a:p>
          <a:p>
            <a:pPr lvl="1">
              <a:lnSpc>
                <a:spcPct val="80000"/>
              </a:lnSpc>
              <a:defRPr/>
            </a:pPr>
            <a:r>
              <a:rPr lang="en-US" sz="3600" dirty="0" smtClean="0"/>
              <a:t>Where shooting stars </a:t>
            </a:r>
            <a:r>
              <a:rPr lang="en-US" sz="3600" dirty="0" smtClean="0"/>
              <a:t>occur</a:t>
            </a:r>
          </a:p>
          <a:p>
            <a:pPr lvl="1">
              <a:lnSpc>
                <a:spcPct val="80000"/>
              </a:lnSpc>
              <a:defRPr/>
            </a:pPr>
            <a:endParaRPr lang="en-US" sz="3600" dirty="0" smtClean="0"/>
          </a:p>
          <a:p>
            <a:pPr lvl="2">
              <a:lnSpc>
                <a:spcPct val="80000"/>
              </a:lnSpc>
              <a:defRPr/>
            </a:pPr>
            <a:r>
              <a:rPr lang="en-US" sz="3600" dirty="0" smtClean="0"/>
              <a:t>Contains the </a:t>
            </a:r>
            <a:endParaRPr lang="en-US" sz="3600" dirty="0" smtClean="0"/>
          </a:p>
          <a:p>
            <a:pPr lvl="2">
              <a:lnSpc>
                <a:spcPct val="80000"/>
              </a:lnSpc>
              <a:defRPr/>
            </a:pPr>
            <a:r>
              <a:rPr lang="en-US" sz="3600" dirty="0" smtClean="0"/>
              <a:t>ionosphere </a:t>
            </a:r>
            <a:r>
              <a:rPr lang="en-US" sz="3600" dirty="0" smtClean="0"/>
              <a:t>– </a:t>
            </a:r>
            <a:endParaRPr lang="en-US" sz="3600" dirty="0" smtClean="0"/>
          </a:p>
          <a:p>
            <a:pPr lvl="3">
              <a:lnSpc>
                <a:spcPct val="80000"/>
              </a:lnSpc>
              <a:defRPr/>
            </a:pPr>
            <a:r>
              <a:rPr lang="en-US" sz="3500" dirty="0" smtClean="0"/>
              <a:t>a </a:t>
            </a:r>
            <a:r>
              <a:rPr lang="en-US" sz="3500" dirty="0" smtClean="0"/>
              <a:t>layer of </a:t>
            </a:r>
            <a:r>
              <a:rPr lang="en-US" sz="3500" dirty="0" smtClean="0"/>
              <a:t>electrically</a:t>
            </a:r>
          </a:p>
          <a:p>
            <a:pPr lvl="3">
              <a:lnSpc>
                <a:spcPct val="80000"/>
              </a:lnSpc>
              <a:buNone/>
              <a:defRPr/>
            </a:pPr>
            <a:r>
              <a:rPr lang="en-US" sz="3500" dirty="0" smtClean="0"/>
              <a:t> </a:t>
            </a:r>
            <a:r>
              <a:rPr lang="en-US" sz="3500" dirty="0" smtClean="0"/>
              <a:t>charged particles </a:t>
            </a:r>
            <a:endParaRPr lang="en-US" sz="3500" dirty="0" smtClean="0"/>
          </a:p>
          <a:p>
            <a:pPr lvl="3">
              <a:lnSpc>
                <a:spcPct val="80000"/>
              </a:lnSpc>
              <a:buNone/>
              <a:defRPr/>
            </a:pPr>
            <a:r>
              <a:rPr lang="en-US" sz="3500" dirty="0" smtClean="0"/>
              <a:t>that </a:t>
            </a:r>
            <a:r>
              <a:rPr lang="en-US" sz="3500" dirty="0" smtClean="0"/>
              <a:t>either absorbs </a:t>
            </a:r>
            <a:endParaRPr lang="en-US" sz="3500" dirty="0" smtClean="0"/>
          </a:p>
          <a:p>
            <a:pPr lvl="3">
              <a:lnSpc>
                <a:spcPct val="80000"/>
              </a:lnSpc>
              <a:buNone/>
              <a:defRPr/>
            </a:pPr>
            <a:r>
              <a:rPr lang="en-US" sz="3500" dirty="0" smtClean="0"/>
              <a:t>(</a:t>
            </a:r>
            <a:r>
              <a:rPr lang="en-US" sz="3500" dirty="0" smtClean="0"/>
              <a:t>by day) or allows </a:t>
            </a:r>
            <a:endParaRPr lang="en-US" sz="3500" dirty="0" smtClean="0"/>
          </a:p>
          <a:p>
            <a:pPr lvl="3">
              <a:lnSpc>
                <a:spcPct val="80000"/>
              </a:lnSpc>
              <a:buNone/>
              <a:defRPr/>
            </a:pPr>
            <a:r>
              <a:rPr lang="en-US" sz="3500" dirty="0" smtClean="0"/>
              <a:t>radio </a:t>
            </a:r>
            <a:r>
              <a:rPr lang="en-US" sz="3500" dirty="0" smtClean="0"/>
              <a:t>waves to travel </a:t>
            </a:r>
            <a:endParaRPr lang="en-US" sz="3500" dirty="0" smtClean="0"/>
          </a:p>
          <a:p>
            <a:pPr lvl="3">
              <a:lnSpc>
                <a:spcPct val="80000"/>
              </a:lnSpc>
              <a:buNone/>
              <a:defRPr/>
            </a:pPr>
            <a:r>
              <a:rPr lang="en-US" sz="3500" dirty="0" smtClean="0"/>
              <a:t>across </a:t>
            </a:r>
            <a:r>
              <a:rPr lang="en-US" sz="3500" dirty="0" smtClean="0"/>
              <a:t>the country (by </a:t>
            </a:r>
            <a:endParaRPr lang="en-US" sz="3500" dirty="0" smtClean="0"/>
          </a:p>
          <a:p>
            <a:pPr lvl="3">
              <a:lnSpc>
                <a:spcPct val="80000"/>
              </a:lnSpc>
              <a:buNone/>
              <a:defRPr/>
            </a:pPr>
            <a:r>
              <a:rPr lang="en-US" sz="3500" dirty="0" smtClean="0"/>
              <a:t>night</a:t>
            </a:r>
            <a:r>
              <a:rPr lang="en-US" sz="3500" dirty="0" smtClean="0"/>
              <a:t>)</a:t>
            </a:r>
          </a:p>
          <a:p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b="1" dirty="0" smtClean="0"/>
              <a:t>Layers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 l="12000" r="16000"/>
          <a:stretch>
            <a:fillRect/>
          </a:stretch>
        </p:blipFill>
        <p:spPr bwMode="auto">
          <a:xfrm>
            <a:off x="4800600" y="1676399"/>
            <a:ext cx="4138613" cy="4311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5257800" cy="438912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dirty="0" smtClean="0"/>
              <a:t>Thermosphere    85-500km</a:t>
            </a:r>
            <a:endParaRPr lang="en-US" sz="3200" dirty="0" smtClean="0"/>
          </a:p>
          <a:p>
            <a:pPr lvl="1">
              <a:lnSpc>
                <a:spcPct val="80000"/>
              </a:lnSpc>
              <a:defRPr/>
            </a:pPr>
            <a:r>
              <a:rPr lang="en-US" sz="3200" dirty="0" smtClean="0"/>
              <a:t>Thickest and hottest layer</a:t>
            </a:r>
          </a:p>
          <a:p>
            <a:pPr lvl="1">
              <a:lnSpc>
                <a:spcPct val="80000"/>
              </a:lnSpc>
              <a:defRPr/>
            </a:pPr>
            <a:r>
              <a:rPr lang="en-US" sz="3200" dirty="0" smtClean="0"/>
              <a:t>Also contains </a:t>
            </a:r>
            <a:r>
              <a:rPr lang="en-US" sz="3200" dirty="0" smtClean="0"/>
              <a:t>ionosphere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800" dirty="0" smtClean="0"/>
              <a:t>Space </a:t>
            </a:r>
            <a:r>
              <a:rPr lang="en-US" sz="2800" dirty="0" smtClean="0"/>
              <a:t>shuttles orbit </a:t>
            </a:r>
            <a:r>
              <a:rPr lang="en-US" sz="2800" dirty="0" smtClean="0"/>
              <a:t>here</a:t>
            </a:r>
          </a:p>
          <a:p>
            <a:pPr lvl="1">
              <a:lnSpc>
                <a:spcPct val="80000"/>
              </a:lnSpc>
              <a:defRPr/>
            </a:pPr>
            <a:r>
              <a:rPr lang="en-US" sz="3000" dirty="0" smtClean="0"/>
              <a:t>Aurora Borealis or </a:t>
            </a:r>
          </a:p>
          <a:p>
            <a:pPr>
              <a:lnSpc>
                <a:spcPct val="80000"/>
              </a:lnSpc>
              <a:defRPr/>
            </a:pPr>
            <a:r>
              <a:rPr lang="en-US" sz="3200" dirty="0" smtClean="0"/>
              <a:t>Exosphere</a:t>
            </a:r>
            <a:endParaRPr lang="en-US" sz="3200" dirty="0" smtClean="0"/>
          </a:p>
          <a:p>
            <a:pPr lvl="1">
              <a:lnSpc>
                <a:spcPct val="80000"/>
              </a:lnSpc>
              <a:defRPr/>
            </a:pPr>
            <a:r>
              <a:rPr lang="en-US" sz="3200" dirty="0" smtClean="0"/>
              <a:t>Contains </a:t>
            </a:r>
            <a:r>
              <a:rPr lang="en-US" sz="3200" dirty="0" smtClean="0"/>
              <a:t>few particles</a:t>
            </a:r>
          </a:p>
          <a:p>
            <a:pPr lvl="1"/>
            <a:r>
              <a:rPr lang="en-US" sz="3000" dirty="0" err="1" smtClean="0"/>
              <a:t>Satelites</a:t>
            </a:r>
            <a:r>
              <a:rPr lang="en-US" sz="3000" dirty="0" smtClean="0"/>
              <a:t> orbit here.</a:t>
            </a:r>
            <a:endParaRPr lang="en-US" sz="30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b="1" dirty="0" smtClean="0"/>
              <a:t>Layers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 l="12000" r="16000"/>
          <a:stretch>
            <a:fillRect/>
          </a:stretch>
        </p:blipFill>
        <p:spPr bwMode="auto">
          <a:xfrm>
            <a:off x="5257800" y="1524000"/>
            <a:ext cx="3886200" cy="4048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Pressure and Temperature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828800"/>
            <a:ext cx="5334000" cy="4953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Air pressure decreases the further away from the surface of the earth you get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The more gas molecules in an area the greater the pressure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Less molecules the higher up you get (harder to breath at high altitudes)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Temperature depends on gases that absorb the Sun’s energy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The more molecules absorb the energy the higher the temperatures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0"/>
            <a:ext cx="8077200" cy="6905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Ozone Layer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4724400" cy="4648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Life Depends On It !!!!!!!!!!!!!!!!!!!!!!!!!!!!!!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3 oxygen molecules bound </a:t>
            </a:r>
            <a:r>
              <a:rPr lang="en-US" sz="2400" dirty="0" smtClean="0"/>
              <a:t>together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This gas absorbs the ultraviolet rays from the sun which harm </a:t>
            </a:r>
            <a:r>
              <a:rPr lang="en-US" sz="2400" dirty="0" smtClean="0"/>
              <a:t>us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Ozone Layer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4724400" cy="4648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CFCs </a:t>
            </a:r>
            <a:r>
              <a:rPr lang="en-US" sz="2400" dirty="0" smtClean="0"/>
              <a:t>– </a:t>
            </a:r>
            <a:r>
              <a:rPr lang="en-US" sz="2400" dirty="0" err="1" smtClean="0"/>
              <a:t>chlorofluorocrabons</a:t>
            </a:r>
            <a:r>
              <a:rPr lang="en-US" sz="2400" dirty="0" smtClean="0"/>
              <a:t> destroy ozone by breaking the bonds between the </a:t>
            </a:r>
            <a:r>
              <a:rPr lang="en-US" sz="2400" dirty="0" err="1" smtClean="0"/>
              <a:t>oxygens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Holes </a:t>
            </a:r>
            <a:r>
              <a:rPr lang="en-US" sz="2400" dirty="0" smtClean="0"/>
              <a:t>have appeared in the ozone layer over the poles…</a:t>
            </a:r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3" cstate="print"/>
          <a:srcRect b="45699"/>
          <a:stretch>
            <a:fillRect/>
          </a:stretch>
        </p:blipFill>
        <p:spPr bwMode="auto">
          <a:xfrm>
            <a:off x="533400" y="3048000"/>
            <a:ext cx="8305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304800"/>
            <a:ext cx="80264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212</TotalTime>
  <Words>274</Words>
  <Application>Microsoft Office PowerPoint</Application>
  <PresentationFormat>On-screen Show (4:3)</PresentationFormat>
  <Paragraphs>72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Ch15 Sec.2 </vt:lpstr>
      <vt:lpstr>Atmosphere Objectives</vt:lpstr>
      <vt:lpstr>Atmosphere</vt:lpstr>
      <vt:lpstr>Layers</vt:lpstr>
      <vt:lpstr>Layers</vt:lpstr>
      <vt:lpstr>Layers</vt:lpstr>
      <vt:lpstr>Pressure and Temperature</vt:lpstr>
      <vt:lpstr>Ozone Layer</vt:lpstr>
      <vt:lpstr>Ozone Layer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Atmosphere Objectives</dc:title>
  <dc:creator>Byers High School</dc:creator>
  <cp:lastModifiedBy>Byers High School</cp:lastModifiedBy>
  <cp:revision>26</cp:revision>
  <dcterms:created xsi:type="dcterms:W3CDTF">2012-01-05T19:26:04Z</dcterms:created>
  <dcterms:modified xsi:type="dcterms:W3CDTF">2012-01-20T18:12:03Z</dcterms:modified>
</cp:coreProperties>
</file>