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63510-D962-4AC0-B85E-9DEB30B2E43B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8C61D-9900-4467-A65E-FB361C849E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DD027D-16AE-4787-8D7E-A46B1B7E0C4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6968BE-70FC-454B-B825-4B1B03EA998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C85F92-6408-42C7-AB5D-0EB887B3F03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C73181-DF6C-447E-9DB2-3D7237928F3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9F39B1-5291-4188-B0F4-A6C13E973F1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D31ACE-B396-4635-94EE-1CD05CF30F9C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72B901-0F2C-4367-B8C1-81BF6DC76E5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 16 Section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Weather Patterns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Weather Patterns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500" dirty="0" smtClean="0"/>
              <a:t>Air Mass – a large body of air that has properties similar to the surface it develops over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500" dirty="0" smtClean="0"/>
              <a:t>High Pressure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500" dirty="0" smtClean="0"/>
              <a:t>Wind blows away from the area forming an anticyclone and fair weather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500" dirty="0" smtClean="0"/>
              <a:t>Low Pressure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500" dirty="0" smtClean="0"/>
              <a:t>Winds blow into the area and the earth’s rotation causes the winds to swirl in a counterclockwise direction in the northern hemisphere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3500" dirty="0" smtClean="0"/>
              <a:t>Cyclones and stormy weather</a:t>
            </a:r>
          </a:p>
          <a:p>
            <a:pPr lvl="2" eaLnBrk="1" hangingPunct="1">
              <a:lnSpc>
                <a:spcPct val="90000"/>
              </a:lnSpc>
              <a:buFontTx/>
              <a:buNone/>
              <a:defRPr/>
            </a:pPr>
            <a:endParaRPr lang="en-US" sz="2000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14400"/>
            <a:ext cx="9144000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-1524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Fronts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5562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000" dirty="0" smtClean="0"/>
              <a:t>A boundary between 2 air masses of different density, moisture or temperature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000" dirty="0" smtClean="0"/>
              <a:t>Clouds, precipitation, and storms occur at frontal </a:t>
            </a:r>
            <a:r>
              <a:rPr lang="en-US" sz="4000" dirty="0" err="1" smtClean="0"/>
              <a:t>boundries</a:t>
            </a:r>
            <a:endParaRPr lang="en-US" sz="4000" dirty="0" smtClean="0"/>
          </a:p>
        </p:txBody>
      </p:sp>
      <p:pic>
        <p:nvPicPr>
          <p:cNvPr id="36868" name="Picture 6"/>
          <p:cNvPicPr>
            <a:picLocks noChangeAspect="1" noChangeArrowheads="1"/>
          </p:cNvPicPr>
          <p:nvPr/>
        </p:nvPicPr>
        <p:blipFill>
          <a:blip r:embed="rId3" cstate="print"/>
          <a:srcRect r="6219" b="7333"/>
          <a:stretch>
            <a:fillRect/>
          </a:stretch>
        </p:blipFill>
        <p:spPr bwMode="auto">
          <a:xfrm>
            <a:off x="6019800" y="1219200"/>
            <a:ext cx="2770188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Fronts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41148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200" dirty="0" smtClean="0"/>
              <a:t>Cold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/>
              <a:t>Cold air moves toward warm air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/>
              <a:t>Lifts the warm air creating clouds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/>
              <a:t>When temperature differences are great thunderstorms and tornadoes form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200" dirty="0" smtClean="0"/>
              <a:t>Warm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/>
              <a:t>Lighter</a:t>
            </a:r>
            <a:r>
              <a:rPr lang="en-US" sz="3200" dirty="0" smtClean="0"/>
              <a:t>, warmer air moves over heavier, colder air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/>
              <a:t>Lots of precipitation, no severe weather</a:t>
            </a:r>
          </a:p>
          <a:p>
            <a:pPr>
              <a:buNone/>
              <a:defRPr/>
            </a:pPr>
            <a:endParaRPr lang="en-US" sz="3200" dirty="0"/>
          </a:p>
        </p:txBody>
      </p:sp>
      <p:pic>
        <p:nvPicPr>
          <p:cNvPr id="8194" name="Picture 2" descr="http://www.google.com/url?source=imglanding&amp;ct=img&amp;q=http://www.physicalgeography.net/fundamentals/images/coldfront.GIF&amp;sa=X&amp;ei=CrciT52mLqTnsQKmmeCfCQ&amp;ved=0CAsQ8wc&amp;usg=AFQjCNEpcVXQcZtKMawn2TzOU7QtWMMjt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0"/>
            <a:ext cx="6400800" cy="3429000"/>
          </a:xfrm>
          <a:prstGeom prst="rect">
            <a:avLst/>
          </a:prstGeom>
          <a:noFill/>
        </p:spPr>
      </p:pic>
      <p:pic>
        <p:nvPicPr>
          <p:cNvPr id="8196" name="Picture 4" descr="http://www.google.com/url?source=imglanding&amp;ct=img&amp;q=http://www.physicalgeography.net/fundamentals/images/warmfront.GIF&amp;sa=X&amp;ei=XLciT7SPEsmosAK80oWHCQ&amp;ved=0CAsQ8wc&amp;usg=AFQjCNH3RD5EAfeveHUs3OAMroDNZyJ14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355879"/>
            <a:ext cx="6400800" cy="35021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2971800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dirty="0" smtClean="0"/>
              <a:t>Fronts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7315200" cy="495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dirty="0" smtClean="0"/>
              <a:t>Occluded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dirty="0" smtClean="0"/>
              <a:t>3 air masses of different temperatures meet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dirty="0" smtClean="0"/>
              <a:t>Cold air mass moves toward cool air with warm air in-between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dirty="0" smtClean="0"/>
              <a:t>Forces the warm up and closes it off from the surface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3600" dirty="0" smtClean="0"/>
          </a:p>
        </p:txBody>
      </p:sp>
      <p:pic>
        <p:nvPicPr>
          <p:cNvPr id="130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0"/>
            <a:ext cx="6629400" cy="6870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843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Fronts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1828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dirty="0" smtClean="0"/>
              <a:t>Stationary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dirty="0" smtClean="0"/>
              <a:t>Boundary between 2 air masses stops moving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dirty="0" smtClean="0"/>
              <a:t>Produces light wind and precipitation</a:t>
            </a:r>
          </a:p>
          <a:p>
            <a:pPr>
              <a:defRPr/>
            </a:pPr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" y="1828800"/>
            <a:ext cx="8981075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Severe Weather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7630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Thunderstorms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 smtClean="0"/>
              <a:t>Warm air forced up, lots of precipitation, lightning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 smtClean="0"/>
              <a:t>Damaging winds and hail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Lightning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 smtClean="0"/>
              <a:t>Rapid movement of air inside a cloud can cause parts of the cloud to become oppositely charged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 smtClean="0"/>
              <a:t>A current flows through and lightning flashes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 smtClean="0"/>
              <a:t>Thunder results from the rapid heating or superheating of air around the lightning, movement of the molecules forms sound waves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57200"/>
            <a:ext cx="7467600" cy="6198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28600"/>
            <a:ext cx="6477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Severe Weather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610600" cy="51054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Tornado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Violent, whirling wind created by the difference in speed and direction of winds within the cloud called wind shear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Hurricane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A large, swirling, low-pressure system formed over the warm ocean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Rotate counterclockwise in the northern hemisphere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start off Africa and end up at North America!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Blizzards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 smtClean="0"/>
              <a:t>Wind and snow that last longer than 3 hours</a:t>
            </a:r>
          </a:p>
        </p:txBody>
      </p:sp>
      <p:pic>
        <p:nvPicPr>
          <p:cNvPr id="132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0"/>
            <a:ext cx="4114800" cy="5472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10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152400"/>
            <a:ext cx="7499414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308</Words>
  <Application>Microsoft Office PowerPoint</Application>
  <PresentationFormat>On-screen Show (4:3)</PresentationFormat>
  <Paragraphs>51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Ch 16 Section 2</vt:lpstr>
      <vt:lpstr>Weather Patterns</vt:lpstr>
      <vt:lpstr>Fronts</vt:lpstr>
      <vt:lpstr>Fronts</vt:lpstr>
      <vt:lpstr>Fronts</vt:lpstr>
      <vt:lpstr>Fronts</vt:lpstr>
      <vt:lpstr>Severe Weather</vt:lpstr>
      <vt:lpstr>Severe Weather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16 Section 2</dc:title>
  <dc:creator>Byers High School</dc:creator>
  <cp:lastModifiedBy>Byers High School</cp:lastModifiedBy>
  <cp:revision>12</cp:revision>
  <dcterms:created xsi:type="dcterms:W3CDTF">2012-01-26T21:57:55Z</dcterms:created>
  <dcterms:modified xsi:type="dcterms:W3CDTF">2012-01-27T14:44:13Z</dcterms:modified>
</cp:coreProperties>
</file>