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AF905-3FED-4DAF-9071-A441D11EC0B3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133A9-3DFB-404D-AE26-2B0076BAF4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52627-B0CD-4A4F-9366-B20B47A77B8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52627-B0CD-4A4F-9366-B20B47A77B8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52627-B0CD-4A4F-9366-B20B47A77B8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52627-B0CD-4A4F-9366-B20B47A77B8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852627-B0CD-4A4F-9366-B20B47A77B8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9202A9-9E01-4DD5-9A5A-5179C72BA1D4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99C08A-9F76-4D75-9C16-DFF71FAD5E3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oes.noaa.gov/" TargetMode="External"/><Relationship Id="rId4" Type="http://schemas.openxmlformats.org/officeDocument/2006/relationships/hyperlink" Target="http://weather.rap.ucar.edu/satellit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eather.rap.ucar.edu/mode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eather.rap.ucar.edu/surfac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eather.rap.ucar.edu/surfac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ather.rap.ucar.edu/uppe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 16 Section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676400"/>
            <a:ext cx="8540750" cy="182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Meteorologist </a:t>
            </a:r>
            <a:r>
              <a:rPr lang="en-US" sz="2800" dirty="0" smtClean="0"/>
              <a:t>make measurements of temperature, air pressure, wind, humidity, and precipitation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The technology used are computers</a:t>
            </a:r>
            <a:r>
              <a:rPr lang="en-US" sz="2800" dirty="0" smtClean="0"/>
              <a:t>, satellites, </a:t>
            </a:r>
            <a:r>
              <a:rPr lang="en-US" sz="2800" dirty="0" err="1" smtClean="0"/>
              <a:t>doppler</a:t>
            </a:r>
            <a:r>
              <a:rPr lang="en-US" sz="2800" dirty="0" smtClean="0"/>
              <a:t> </a:t>
            </a:r>
            <a:r>
              <a:rPr lang="en-US" sz="2800" dirty="0" smtClean="0"/>
              <a:t>radar, and instruments attached to balloons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  <p:pic>
        <p:nvPicPr>
          <p:cNvPr id="10242" name="Picture 2" descr="http://t2.gstatic.com/images?q=tbn:ANd9GcS7lIsz-l2cKOlpkXZ5qwG39Ez9GilvLCz2Ubu3y8HrbgE5cAJcU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04800"/>
            <a:ext cx="5562600" cy="5562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505200" y="5334000"/>
            <a:ext cx="4572000" cy="5355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hlinkClick r:id="rId4"/>
              </a:rPr>
              <a:t>http://weather.rap.ucar.edu/satellite/</a:t>
            </a:r>
            <a:endParaRPr lang="en-US" dirty="0" smtClean="0"/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hlinkClick r:id="rId5"/>
              </a:rPr>
              <a:t>http://www.goes.noaa.gov/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564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676400"/>
            <a:ext cx="854075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Make weather </a:t>
            </a:r>
            <a:r>
              <a:rPr lang="en-US" sz="2800" dirty="0" smtClean="0"/>
              <a:t>maps, </a:t>
            </a:r>
            <a:r>
              <a:rPr lang="en-US" sz="2800" dirty="0" smtClean="0"/>
              <a:t>to make weather forecasts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Show fronts (west to east for the US)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>
                <a:hlinkClick r:id="rId3"/>
              </a:rPr>
              <a:t>http://weather.rap.ucar.edu/model/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676400"/>
            <a:ext cx="854075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Data from the earth’s surface is called a station model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  <p:pic>
        <p:nvPicPr>
          <p:cNvPr id="4" name="Picture 2" descr="http://www.google.com/url?source=imgres&amp;ct=img&amp;q=http://www.kinderscience.com/SImplified%2520Weather%2520Station%2520Model%25201.GIF&amp;sa=X&amp;ei=orO-TbzxFZLksQOKwencBQ&amp;ved=0CAQQ8wc&amp;usg=AFQjCNFE7npg5pHEy5yMkT0Gg3FcZRris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807720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7000" y="5943600"/>
            <a:ext cx="3658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4"/>
              </a:rPr>
              <a:t>http://weather.rap.ucar.edu/surface/</a:t>
            </a:r>
            <a:endParaRPr lang="en-US" dirty="0"/>
          </a:p>
        </p:txBody>
      </p:sp>
      <p:pic>
        <p:nvPicPr>
          <p:cNvPr id="6146" name="Picture 2" descr="http://www.google.com/url?source=imglanding&amp;ct=img&amp;q=http://1.bp.blogspot.com/_cgI0mqeCmD4/R3QHgtO86RI/AAAAAAAAAJE/wT07gtHeias/s320/synoptic_charts.gif&amp;sa=X&amp;ei=WYEpT-ihF-WW2AWIrZjwAg&amp;ved=0CAwQ8wc&amp;usg=AFQjCNHwTvajt93EnBBzF6VGBkqa1RoG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0"/>
            <a:ext cx="7315200" cy="6652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676400"/>
            <a:ext cx="854075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Model temperature with lines called isotherms, equal temperature</a:t>
            </a: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://weather.rap.ucar.edu/surface/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Weather Forecast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676400"/>
            <a:ext cx="854075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Model pressure with lines called isobars, equal atmospheric pressure</a:t>
            </a: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://weather.rap.ucar.edu/upper/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123</Words>
  <Application>Microsoft Office PowerPoint</Application>
  <PresentationFormat>On-screen Show (4:3)</PresentationFormat>
  <Paragraphs>43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Ch 16 Section 3</vt:lpstr>
      <vt:lpstr>Weather Forecast</vt:lpstr>
      <vt:lpstr>Weather Forecast</vt:lpstr>
      <vt:lpstr>Weather Forecast</vt:lpstr>
      <vt:lpstr>Weather Forecast</vt:lpstr>
      <vt:lpstr>Weather Forecast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16 Section 3</dc:title>
  <dc:creator>Byers High School</dc:creator>
  <cp:lastModifiedBy>Byers High School</cp:lastModifiedBy>
  <cp:revision>6</cp:revision>
  <dcterms:created xsi:type="dcterms:W3CDTF">2012-01-31T18:27:52Z</dcterms:created>
  <dcterms:modified xsi:type="dcterms:W3CDTF">2012-02-01T18:16:49Z</dcterms:modified>
</cp:coreProperties>
</file>