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8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163E3-4C0F-4D21-B35B-B161CCBFC6D5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F4D6E-CAE2-4C42-83D2-9210B3CC18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410D90-EB13-4189-8EF4-3E0482436875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B34EE3-CF22-4617-ABE4-514C04B9250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48AFCC-17D4-47FD-BC3C-79B1A3DC0C4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253989-2A0A-4DB4-98CA-35415672594B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6A1FE-0A37-43C8-958B-B91B1087D0AC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4544-5400-44D3-B79B-72D4686F0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6A1FE-0A37-43C8-958B-B91B1087D0AC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4544-5400-44D3-B79B-72D4686F0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6A1FE-0A37-43C8-958B-B91B1087D0AC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4544-5400-44D3-B79B-72D4686F0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6A1FE-0A37-43C8-958B-B91B1087D0AC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4544-5400-44D3-B79B-72D4686F0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6A1FE-0A37-43C8-958B-B91B1087D0AC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4544-5400-44D3-B79B-72D4686F0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6A1FE-0A37-43C8-958B-B91B1087D0AC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4544-5400-44D3-B79B-72D4686F0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6A1FE-0A37-43C8-958B-B91B1087D0AC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4544-5400-44D3-B79B-72D4686F0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6A1FE-0A37-43C8-958B-B91B1087D0AC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4544-5400-44D3-B79B-72D4686F0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6A1FE-0A37-43C8-958B-B91B1087D0AC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4544-5400-44D3-B79B-72D4686F0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6A1FE-0A37-43C8-958B-B91B1087D0AC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14544-5400-44D3-B79B-72D4686F04D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B6A1FE-0A37-43C8-958B-B91B1087D0AC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9914544-5400-44D3-B79B-72D4686F04D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4B6A1FE-0A37-43C8-958B-B91B1087D0AC}" type="datetimeFigureOut">
              <a:rPr lang="en-US" smtClean="0"/>
              <a:pPr/>
              <a:t>1/26/2012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914544-5400-44D3-B79B-72D4686F04D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14319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Ch 16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676400"/>
            <a:ext cx="6400800" cy="17526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dirty="0" smtClean="0">
                <a:solidFill>
                  <a:schemeClr val="accent3"/>
                </a:solidFill>
              </a:rPr>
              <a:t>Weather</a:t>
            </a:r>
          </a:p>
        </p:txBody>
      </p:sp>
      <p:pic>
        <p:nvPicPr>
          <p:cNvPr id="24580" name="Picture 2" descr="http://t0.gstatic.com/images?q=tbn:ANd9GcRTN6lAeLCWNzPC28CqzfkQbzelYkkTFM3udJMelTIQ6CYr66x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335756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8" descr="http://t0.gstatic.com/images?q=tbn:ANd9GcRJFhCSTw9Vx4AG3RogDrs2Aa48BbcMYDTJ-CHnVPMOIoMyHw-6d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3200400"/>
            <a:ext cx="3544888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10" descr="http://t3.gstatic.com/images?q=tbn:ANd9GcTf2e30byw530wKCPkCMHYb8C4H5sAt-Xbnhlp2t8Be-mtEBIEul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3124200"/>
            <a:ext cx="2590800" cy="277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12" descr="http://t3.gstatic.com/images?q=tbn:ANd9GcRUrzy1Rq87i23ZSLa9jKG1dAJODCSPtugAvRc62QuDxr4Nj_9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86200" y="4419600"/>
            <a:ext cx="2390775" cy="191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14" descr="http://t3.gstatic.com/images?q=tbn:ANd9GcQhlmLSVB4NoL_sQtPDsPeM8OHyNPh8Vqxdb-8y6ooDU6LU9K0R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533400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s://encrypted-tbn2.google.com/images?q=tbn:ANd9GcSSloqBZEjO1lVdWBxG5eLEKXZhi2r4iZ0FKTkU_mex5GHbtvpUu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315" y="609600"/>
            <a:ext cx="9014685" cy="4876800"/>
          </a:xfrm>
          <a:prstGeom prst="rect">
            <a:avLst/>
          </a:prstGeom>
          <a:noFill/>
        </p:spPr>
      </p:pic>
      <p:pic>
        <p:nvPicPr>
          <p:cNvPr id="1028" name="Picture 4" descr="https://encrypted-tbn2.google.com/images?q=tbn:ANd9GcSHFLyRHstVzu-QkykRRMPBFWzlAZYD8I7f0NvrhXp1yKMNwyWym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685800"/>
            <a:ext cx="9161682" cy="594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8674" name="Picture 2" descr="https://encrypted-tbn3.google.com/images?q=tbn:ANd9GcSlk_teAQRECU9y4xlOnMGUAPO5Tiqr9XXe1IA8_b4c1KzkG2A8K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0"/>
            <a:ext cx="9224755" cy="6172200"/>
          </a:xfrm>
          <a:prstGeom prst="rect">
            <a:avLst/>
          </a:prstGeom>
          <a:noFill/>
        </p:spPr>
      </p:pic>
      <p:pic>
        <p:nvPicPr>
          <p:cNvPr id="28676" name="Picture 4" descr="http://www.google.com/url?source=imglanding&amp;ct=img&amp;q=http://www.bigbranch.net/nimbostratus2.jpg&amp;sa=X&amp;ei=gJohT7O7LcGqsQLs8O2rCQ&amp;ved=0CAwQ8wc4Kg&amp;usg=AFQjCNFlxNnEead84IAyNQLdY77OG90rh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9022302" cy="6019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9698" name="Picture 2" descr="https://encrypted-tbn2.google.com/images?q=tbn:ANd9GcSl8mDOM1MCcKTUIiNfHwb-WbLL5vxefxeH-xUUQ3Rn2sD32X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28600"/>
            <a:ext cx="8623852" cy="579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22" name="Picture 2" descr="http://www.google.com/url?source=imglanding&amp;ct=img&amp;q=http://www.windows2universe.org/earth/Atmosphere/images/cumulonimbus3_small.jpg&amp;sa=X&amp;ei=BZshT4TuEeKRsAKyhqmvCQ&amp;ved=0CAsQ8wc&amp;usg=AFQjCNHLh7RVW7t8apt_4dNWnLWg_DjiL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0"/>
            <a:ext cx="9076765" cy="6172200"/>
          </a:xfrm>
          <a:prstGeom prst="rect">
            <a:avLst/>
          </a:prstGeom>
          <a:noFill/>
        </p:spPr>
      </p:pic>
      <p:pic>
        <p:nvPicPr>
          <p:cNvPr id="30724" name="Picture 4" descr="http://www.google.com/url?source=imglanding&amp;ct=img&amp;q=http://wpcontent.answcdn.com/wikipedia/commons/thumb/5/59/Cumulus_Cloud_Formation_Over_Central_Florida_.tif/lossy-page1-220px-Cumulus_Cloud_Formation_Over_Central_Florida_.tif.jpg&amp;sa=X&amp;ei=G5shT_TDO-epsALg9OiyCQ&amp;ved=0CAwQ8wc&amp;usg=AFQjCNF61rvw0MnKhmStTqliEetUTC_de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399" y="0"/>
            <a:ext cx="5034921" cy="6705600"/>
          </a:xfrm>
          <a:prstGeom prst="rect">
            <a:avLst/>
          </a:prstGeom>
          <a:noFill/>
        </p:spPr>
      </p:pic>
      <p:pic>
        <p:nvPicPr>
          <p:cNvPr id="30726" name="Picture 6" descr="https://encrypted-tbn1.google.com/images?q=tbn:ANd9GcTzaSD1su1r_wUcsBShDDX5IPR0QNnXujYSLyVUQzqkZOz6RXm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228600"/>
            <a:ext cx="8240201" cy="6172200"/>
          </a:xfrm>
          <a:prstGeom prst="rect">
            <a:avLst/>
          </a:prstGeom>
          <a:noFill/>
        </p:spPr>
      </p:pic>
      <p:pic>
        <p:nvPicPr>
          <p:cNvPr id="30728" name="Picture 8" descr="http://www.google.com/url?source=imglanding&amp;ct=img&amp;q=http://rst.gsfc.nasa.gov/Sect14/ISS016-E-27426_lrg.jpg&amp;sa=X&amp;ei=VZshT6aOMOfKsQLdhIm4CQ&amp;ved=0CAwQ8wc4FA&amp;usg=AFQjCNG84D8tcALxYNIRBbMzl1l7nsDGV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304800"/>
            <a:ext cx="10287000" cy="6362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Ch 16 Section 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What is Weather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Objectives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Describe types of weather </a:t>
            </a:r>
          </a:p>
          <a:p>
            <a:pPr eaLnBrk="1" hangingPunct="1">
              <a:defRPr/>
            </a:pPr>
            <a:r>
              <a:rPr lang="en-US" dirty="0" smtClean="0"/>
              <a:t>How weather forms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Weather Factors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301625" y="1295400"/>
            <a:ext cx="8385175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The state of the atmosphere at a specific time and place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Describes air pressure, wind, temperature and amount of moisture in the air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2400" dirty="0" smtClean="0"/>
              <a:t>Combination of the Sun’s heat and Earth’s air and water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Air Temperature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4000" dirty="0" smtClean="0"/>
              <a:t>molecules move fast and it feels warm</a:t>
            </a:r>
          </a:p>
          <a:p>
            <a:pPr marL="342900" lvl="1" indent="-342900"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4000" dirty="0" smtClean="0"/>
              <a:t> molecule move slow and it feels cold.</a:t>
            </a:r>
          </a:p>
          <a:p>
            <a:pPr marL="342900" lvl="1" indent="-342900">
              <a:buClr>
                <a:schemeClr val="hlink"/>
              </a:buClr>
              <a:buSzPct val="120000"/>
              <a:buFont typeface="Tahoma" charset="0"/>
              <a:buNone/>
              <a:defRPr/>
            </a:pPr>
            <a:endParaRPr lang="en-US" sz="2000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42900" lvl="1" indent="-342900"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3200" dirty="0" smtClean="0"/>
              <a:t>As the sun heats air, it expands, becomes less dense, rise, </a:t>
            </a:r>
          </a:p>
          <a:p>
            <a:pPr marL="617220" lvl="2" indent="-342900"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900" dirty="0" smtClean="0"/>
              <a:t>low pressure.</a:t>
            </a:r>
          </a:p>
          <a:p>
            <a:pPr marL="342900" lvl="1" indent="-342900"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3200" dirty="0" smtClean="0"/>
              <a:t>Cooler air is denser and sinks</a:t>
            </a:r>
          </a:p>
          <a:p>
            <a:pPr marL="617220" lvl="2" indent="-342900"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2900" dirty="0" smtClean="0"/>
              <a:t>high pressure.</a:t>
            </a:r>
          </a:p>
          <a:p>
            <a:pPr marL="342900" lvl="1" indent="-342900"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3200" dirty="0" smtClean="0"/>
              <a:t>Air moving from an area of _____ pressure to an area of _______ pressure causes wind.</a:t>
            </a:r>
          </a:p>
          <a:p>
            <a:pPr marL="342900" lvl="1" indent="-342900">
              <a:buClr>
                <a:schemeClr val="hlink"/>
              </a:buClr>
              <a:buSzPct val="120000"/>
              <a:buFontTx/>
              <a:buChar char="•"/>
              <a:defRPr/>
            </a:pPr>
            <a:r>
              <a:rPr lang="en-US" sz="3200" dirty="0" smtClean="0"/>
              <a:t>_______ temperature to an area of _______temperature causes wind.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Humidity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defRPr/>
            </a:pPr>
            <a:r>
              <a:rPr lang="en-US" sz="2200" dirty="0" smtClean="0"/>
              <a:t>amount of water vapor in the air</a:t>
            </a:r>
          </a:p>
          <a:p>
            <a:pPr>
              <a:lnSpc>
                <a:spcPct val="90000"/>
              </a:lnSpc>
              <a:defRPr/>
            </a:pPr>
            <a:r>
              <a:rPr lang="en-US" sz="2200" dirty="0" smtClean="0"/>
              <a:t>Warmer air can hold more water vapor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 smtClean="0"/>
              <a:t>more humid.</a:t>
            </a:r>
          </a:p>
          <a:p>
            <a:pPr>
              <a:lnSpc>
                <a:spcPct val="90000"/>
              </a:lnSpc>
              <a:defRPr/>
            </a:pPr>
            <a:r>
              <a:rPr lang="en-US" sz="2200" dirty="0" smtClean="0"/>
              <a:t>When air is cooler, molecules move less and stick together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 smtClean="0"/>
              <a:t>forming droplets and possibly precipitation</a:t>
            </a:r>
          </a:p>
          <a:p>
            <a:pPr>
              <a:lnSpc>
                <a:spcPct val="90000"/>
              </a:lnSpc>
              <a:defRPr/>
            </a:pPr>
            <a:r>
              <a:rPr lang="en-US" sz="2200" dirty="0" smtClean="0"/>
              <a:t>Relative Humidity – 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 smtClean="0"/>
              <a:t>measure of the amount of water vapor in the air, compared to the amount needed for saturation (full of water)</a:t>
            </a:r>
          </a:p>
          <a:p>
            <a:pPr>
              <a:lnSpc>
                <a:spcPct val="90000"/>
              </a:lnSpc>
              <a:defRPr/>
            </a:pPr>
            <a:r>
              <a:rPr lang="en-US" sz="2200" dirty="0" smtClean="0"/>
              <a:t>Dew Point –</a:t>
            </a:r>
          </a:p>
          <a:p>
            <a:pPr lvl="1">
              <a:lnSpc>
                <a:spcPct val="90000"/>
              </a:lnSpc>
              <a:defRPr/>
            </a:pPr>
            <a:r>
              <a:rPr lang="en-US" sz="2000" dirty="0" smtClean="0"/>
              <a:t> the temperature at which air is saturated and condensation forms</a:t>
            </a:r>
          </a:p>
          <a:p>
            <a:pPr>
              <a:defRPr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Clouds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19200"/>
            <a:ext cx="8839200" cy="51816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Form as warm air is forced upward, expands and cools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Classified by shape and height and vary with the temperature, pressure and amount of water vapor</a:t>
            </a:r>
          </a:p>
          <a:p>
            <a:pPr>
              <a:lnSpc>
                <a:spcPct val="80000"/>
              </a:lnSpc>
              <a:defRPr/>
            </a:pPr>
            <a:r>
              <a:rPr lang="en-US" sz="2400" dirty="0" smtClean="0"/>
              <a:t>Height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000" dirty="0" err="1" smtClean="0"/>
              <a:t>Cirro</a:t>
            </a:r>
            <a:r>
              <a:rPr lang="en-US" sz="2000" dirty="0" smtClean="0"/>
              <a:t>- high clouds, made of ice crystals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000" dirty="0" smtClean="0"/>
              <a:t>Alto – middle-elevation clouds, very thick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000" dirty="0" err="1" smtClean="0"/>
              <a:t>Strato</a:t>
            </a:r>
            <a:r>
              <a:rPr lang="en-US" sz="2000" dirty="0" smtClean="0"/>
              <a:t>- Low clouds, can be thick, can touch the ground.</a:t>
            </a:r>
          </a:p>
          <a:p>
            <a:pPr>
              <a:lnSpc>
                <a:spcPct val="80000"/>
              </a:lnSpc>
              <a:defRPr/>
            </a:pPr>
            <a:r>
              <a:rPr lang="en-US" sz="2400" dirty="0" smtClean="0"/>
              <a:t>Clouds associated with rain or snow have </a:t>
            </a:r>
            <a:r>
              <a:rPr lang="en-US" sz="2400" i="1" dirty="0" smtClean="0"/>
              <a:t>nimbus</a:t>
            </a:r>
            <a:r>
              <a:rPr lang="en-US" sz="2400" dirty="0" smtClean="0"/>
              <a:t> attached to them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000" dirty="0" smtClean="0"/>
              <a:t>Latin for “dark rain cloud”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Stratus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Form at low altitudes, layers, smooth sheets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Fair weather, rain or snow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Cooled near ground = FOG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Cumulus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Masses of puffy, white clouds with flat bases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Fair weather or thunderstorms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Cirrus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000" dirty="0" smtClean="0"/>
              <a:t>Fibrous, curly, high, thin, white and feathery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/>
          </a:p>
        </p:txBody>
      </p:sp>
      <p:pic>
        <p:nvPicPr>
          <p:cNvPr id="4" name="Picture 4" descr="http://www.google.com/url?source=imgres&amp;ct=img&amp;q=http://eo.ucar.edu/webweather/images/cloudchart.gif&amp;sa=X&amp;ei=j_W5TduMBeniiAL9hNWZDw&amp;ved=0CAQQ8wc&amp;usg=AFQjCNHm5f7keMCz-ypNrALMqpkpR8Cco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900" y="228600"/>
            <a:ext cx="90551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8229600" cy="7802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Precipitation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54075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Water falling from clouds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Cloud droplets get large enough to fall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 smtClean="0"/>
              <a:t>Raindrops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dirty="0" smtClean="0"/>
              <a:t>Size depends on updrafts in cloud, rate of evaporation, and air temperature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Snow – air temperature so cold, water immediately forms solid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Sleet – drops pass through a freezing layer near earth’s surface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n-US" dirty="0" smtClean="0"/>
              <a:t>Hail – lumps of ice formed in cumulonimbus clouds, water freezes in layers around a small nucleus of 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399</Words>
  <Application>Microsoft Office PowerPoint</Application>
  <PresentationFormat>On-screen Show (4:3)</PresentationFormat>
  <Paragraphs>61</Paragraphs>
  <Slides>13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Flow</vt:lpstr>
      <vt:lpstr>Ch 16 </vt:lpstr>
      <vt:lpstr>Ch 16 Section 1</vt:lpstr>
      <vt:lpstr>Objectives</vt:lpstr>
      <vt:lpstr>Weather Factors</vt:lpstr>
      <vt:lpstr>Air Temperature</vt:lpstr>
      <vt:lpstr>Wind</vt:lpstr>
      <vt:lpstr>Humidity </vt:lpstr>
      <vt:lpstr>Clouds</vt:lpstr>
      <vt:lpstr>Precipitation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 16 </dc:title>
  <dc:creator>Byers High School</dc:creator>
  <cp:lastModifiedBy>Byers High School</cp:lastModifiedBy>
  <cp:revision>7</cp:revision>
  <dcterms:created xsi:type="dcterms:W3CDTF">2012-01-26T00:25:47Z</dcterms:created>
  <dcterms:modified xsi:type="dcterms:W3CDTF">2012-01-26T18:27:54Z</dcterms:modified>
</cp:coreProperties>
</file>