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6" r:id="rId3"/>
    <p:sldId id="258" r:id="rId4"/>
    <p:sldId id="259" r:id="rId5"/>
    <p:sldId id="260" r:id="rId6"/>
    <p:sldId id="270" r:id="rId7"/>
    <p:sldId id="271" r:id="rId8"/>
    <p:sldId id="267" r:id="rId9"/>
    <p:sldId id="261" r:id="rId10"/>
    <p:sldId id="263" r:id="rId11"/>
    <p:sldId id="264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49E15-939A-4788-8E70-7E0D239C4843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EA39D-22E5-4E16-9A1C-C68FF82F09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B77255-8B36-4027-ADC7-A3DC90B0C70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9C912A-4631-4EAB-8D46-B933DCA146E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3F1157-2563-4CF3-BC76-FDF5FD5C23C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A79768-7E74-4594-87C2-E839A88CD03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A0612D-65EF-4ABD-B8D6-E837B2F4623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A0612D-65EF-4ABD-B8D6-E837B2F4623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A0612D-65EF-4ABD-B8D6-E837B2F4623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A55A70-3523-4CEF-B985-8E7B081F143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7ED2A5-3ACC-4419-A082-19DBCC871DA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9C912A-4631-4EAB-8D46-B933DCA146E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9C912A-4631-4EAB-8D46-B933DCA146E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46551E-87D8-4E13-AE90-30FEE61F897E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9CC4EE-F828-46EA-B21E-5D193005FA5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Climate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Adaptations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6324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Any structure or behavior that helps an organism survive in its environment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Structural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400" dirty="0" smtClean="0"/>
              <a:t>Fur on mammals – keep warm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400" dirty="0" smtClean="0"/>
              <a:t>Wax covering on cacti – less water loss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Behavioral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400" dirty="0" smtClean="0"/>
              <a:t>Hibernation – less activity during winter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400" dirty="0" smtClean="0"/>
              <a:t>Desert animals hiding under rocks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Estivation</a:t>
            </a:r>
            <a:endParaRPr lang="en-US" dirty="0" smtClean="0"/>
          </a:p>
          <a:p>
            <a:pPr lvl="2">
              <a:lnSpc>
                <a:spcPct val="90000"/>
              </a:lnSpc>
              <a:defRPr/>
            </a:pPr>
            <a:r>
              <a:rPr lang="en-US" dirty="0" smtClean="0"/>
              <a:t>Fish burrow into mud to keep cool during periods of hot, dry months.</a:t>
            </a:r>
            <a:endParaRPr lang="en-US" dirty="0" smtClean="0"/>
          </a:p>
          <a:p>
            <a:pPr lvl="3">
              <a:lnSpc>
                <a:spcPct val="90000"/>
              </a:lnSpc>
              <a:defRPr/>
            </a:pPr>
            <a:r>
              <a:rPr lang="en-US" sz="2300" dirty="0" smtClean="0"/>
              <a:t>Lungfish	</a:t>
            </a:r>
            <a:endParaRPr lang="en-US" sz="2300" dirty="0" smtClean="0"/>
          </a:p>
          <a:p>
            <a:pPr lvl="2"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pic>
        <p:nvPicPr>
          <p:cNvPr id="829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295400"/>
            <a:ext cx="2895600" cy="256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199" y="4114800"/>
            <a:ext cx="322112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Climate Changes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5715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Seasons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Short periods of climate change due to the amount of solar radiation received because of the earth’s rotation around the sun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849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57200"/>
            <a:ext cx="8240442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Climate Changes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57150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El </a:t>
            </a:r>
            <a:r>
              <a:rPr lang="en-US" sz="3600" dirty="0" smtClean="0"/>
              <a:t>Nino and La Nina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The winds that blow along the equator reverse and push warm or cool water in different directions than normal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Affects precipitation and droughts across the </a:t>
            </a:r>
            <a:r>
              <a:rPr lang="en-US" sz="3600" dirty="0" smtClean="0"/>
              <a:t>world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Pg 502 examples</a:t>
            </a:r>
            <a:endParaRPr lang="en-US" sz="3600" dirty="0" smtClean="0"/>
          </a:p>
        </p:txBody>
      </p:sp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228600"/>
            <a:ext cx="4572000" cy="561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Climate Changes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8610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Causes</a:t>
            </a:r>
            <a:endParaRPr lang="en-US" sz="36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Atmospheric solids and liquids (volcanic eruptions)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Energy from the sun, solar </a:t>
            </a:r>
            <a:r>
              <a:rPr lang="en-US" sz="3600" dirty="0" err="1" smtClean="0"/>
              <a:t>enery</a:t>
            </a:r>
            <a:r>
              <a:rPr lang="en-US" sz="3600" dirty="0" smtClean="0"/>
              <a:t> (glaciers shrinking)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dirty="0" smtClean="0"/>
              <a:t>Earth movements, plate movement (earth’s tilt)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Human Activities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8305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Greenhouse effect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A natural heating when gases in the atmosphere trap heat from the sun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Global Warming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Increase </a:t>
            </a:r>
            <a:r>
              <a:rPr lang="en-US" sz="3200" dirty="0" smtClean="0"/>
              <a:t>in the amount of greenhouse gases in atmosphere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Burning of fossil fuels releases CO2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Deforestation</a:t>
            </a:r>
          </a:p>
          <a:p>
            <a:pPr lvl="1">
              <a:lnSpc>
                <a:spcPct val="80000"/>
              </a:lnSpc>
              <a:defRPr/>
            </a:pPr>
            <a:r>
              <a:rPr lang="en-US" sz="3200" dirty="0" smtClean="0"/>
              <a:t>Average global temperatures are rising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90487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Climate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Objectives</a:t>
            </a:r>
            <a:endParaRPr lang="en-US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Describe what determines climate and a classification system</a:t>
            </a:r>
          </a:p>
          <a:p>
            <a:pPr eaLnBrk="1" hangingPunct="1">
              <a:defRPr/>
            </a:pPr>
            <a:r>
              <a:rPr lang="en-US" dirty="0" smtClean="0"/>
              <a:t>Explain how organisms adapt to climates</a:t>
            </a:r>
          </a:p>
          <a:p>
            <a:pPr eaLnBrk="1" hangingPunct="1"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802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Climate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37338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-The same pattern </a:t>
            </a:r>
            <a:r>
              <a:rPr lang="en-US" sz="3200" dirty="0" smtClean="0"/>
              <a:t>of weather that occurs in an area over many years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Determines the types of plants and animals that can survive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Latitude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different </a:t>
            </a:r>
            <a:r>
              <a:rPr lang="en-US" sz="3200" dirty="0" smtClean="0"/>
              <a:t>latitudes have different </a:t>
            </a:r>
            <a:r>
              <a:rPr lang="en-US" sz="3200" dirty="0" smtClean="0"/>
              <a:t>climates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Between the tropics and the polar zones are the temperate zones with moderate weather (us!)</a:t>
            </a:r>
          </a:p>
        </p:txBody>
      </p:sp>
      <p:pic>
        <p:nvPicPr>
          <p:cNvPr id="768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8977746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Factors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229600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Large Bodies of Water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Absorb or give off additional heat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Summer is cooler and winter is warmer on the coasts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Ocean Currents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Warm currents move north from the equator and warm the land as they pass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Wetter weather in </a:t>
            </a:r>
            <a:r>
              <a:rPr lang="en-US" sz="3200" dirty="0" smtClean="0"/>
              <a:t>general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Factors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229600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Mountains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Higher altitudes are cooler, less molecules to absorb heat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Rain Shadows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On the windward side of a mountain, precipitation is high but on the leeward side the air heats up and climate is </a:t>
            </a:r>
            <a:r>
              <a:rPr lang="en-US" sz="3200" dirty="0" smtClean="0"/>
              <a:t>dry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Factors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229600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 dirty="0" smtClean="0"/>
              <a:t>Cities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4000" dirty="0" smtClean="0"/>
              <a:t>Heat </a:t>
            </a:r>
            <a:r>
              <a:rPr lang="en-US" sz="4000" dirty="0" smtClean="0"/>
              <a:t>from buildings and air pollution causes temperatures to rise up to 5 degrees that a rural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Climate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Classification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Koppen developed a system based on the types of plants that live in the region</a:t>
            </a:r>
          </a:p>
          <a:p>
            <a:pPr lvl="1" eaLnBrk="1" hangingPunct="1">
              <a:defRPr/>
            </a:pPr>
            <a:r>
              <a:rPr lang="en-US" smtClean="0"/>
              <a:t>Tropical, mild, dry, continental, polar and high elevation</a:t>
            </a:r>
          </a:p>
          <a:p>
            <a:pPr lvl="1" eaLnBrk="1" hangingPunct="1">
              <a:buFont typeface="Tahoma" charset="0"/>
              <a:buNone/>
              <a:defRPr/>
            </a:pPr>
            <a:endParaRPr lang="en-US" smtClean="0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908344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405</Words>
  <Application>Microsoft Office PowerPoint</Application>
  <PresentationFormat>On-screen Show (4:3)</PresentationFormat>
  <Paragraphs>77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Chapter 17</vt:lpstr>
      <vt:lpstr>Sect 1</vt:lpstr>
      <vt:lpstr>Objectives</vt:lpstr>
      <vt:lpstr>Climate</vt:lpstr>
      <vt:lpstr>Other Factors</vt:lpstr>
      <vt:lpstr>Other Factors</vt:lpstr>
      <vt:lpstr>Other Factors</vt:lpstr>
      <vt:lpstr>Sec. 2</vt:lpstr>
      <vt:lpstr>Classification</vt:lpstr>
      <vt:lpstr>Adaptations</vt:lpstr>
      <vt:lpstr>Climate Changes</vt:lpstr>
      <vt:lpstr>Climate Changes</vt:lpstr>
      <vt:lpstr>Climate Changes</vt:lpstr>
      <vt:lpstr>Human Activities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17</dc:title>
  <dc:creator>Byers High School</dc:creator>
  <cp:lastModifiedBy>Byers High School</cp:lastModifiedBy>
  <cp:revision>10</cp:revision>
  <dcterms:created xsi:type="dcterms:W3CDTF">2012-02-06T15:56:28Z</dcterms:created>
  <dcterms:modified xsi:type="dcterms:W3CDTF">2012-02-06T16:59:44Z</dcterms:modified>
</cp:coreProperties>
</file>