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62" r:id="rId4"/>
    <p:sldId id="264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4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2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2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6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1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02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98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04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08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07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14166"/>
          <a:stretch>
            <a:fillRect/>
          </a:stretch>
        </p:blipFill>
        <p:spPr bwMode="hidden">
          <a:xfrm>
            <a:off x="0" y="0"/>
            <a:ext cx="5181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26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0"/>
          <a:stretch>
            <a:fillRect/>
          </a:stretch>
        </p:blipFill>
        <p:spPr bwMode="invGray">
          <a:xfrm>
            <a:off x="3175" y="0"/>
            <a:ext cx="4949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9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14166"/>
          <a:stretch>
            <a:fillRect/>
          </a:stretch>
        </p:blipFill>
        <p:spPr bwMode="hidden">
          <a:xfrm>
            <a:off x="0" y="0"/>
            <a:ext cx="5181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26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0"/>
          <a:stretch>
            <a:fillRect/>
          </a:stretch>
        </p:blipFill>
        <p:spPr bwMode="invGray">
          <a:xfrm>
            <a:off x="3175" y="0"/>
            <a:ext cx="4949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4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9.jpeg"/><Relationship Id="rId5" Type="http://schemas.openxmlformats.org/officeDocument/2006/relationships/hyperlink" Target="https://www.youtube.com/watch?v=pSwnjhIeX1w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743075"/>
            <a:ext cx="43053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Ecosystems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Energy and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Matter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800">
                <a:solidFill>
                  <a:srgbClr val="808080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Humans and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Ecosystems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14166"/>
          <a:stretch>
            <a:fillRect/>
          </a:stretch>
        </p:blipFill>
        <p:spPr bwMode="hidden">
          <a:xfrm>
            <a:off x="0" y="0"/>
            <a:ext cx="5181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26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0"/>
          <a:stretch>
            <a:fillRect/>
          </a:stretch>
        </p:blipFill>
        <p:spPr bwMode="invGray">
          <a:xfrm>
            <a:off x="3175" y="0"/>
            <a:ext cx="4949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265-01A-MSS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1"/>
          <a:stretch>
            <a:fillRect/>
          </a:stretch>
        </p:blipFill>
        <p:spPr bwMode="auto">
          <a:xfrm>
            <a:off x="5848350" y="1819275"/>
            <a:ext cx="19716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312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928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In mutualism, both species benefit from the relationship.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 commensalism, one species benefits from the relationship and the other species is neither harmed nor benefited.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 parasitism, one species (the parasite) benefits and the other (the host) is harmed.</a:t>
            </a:r>
          </a:p>
        </p:txBody>
      </p:sp>
      <p:sp>
        <p:nvSpPr>
          <p:cNvPr id="92877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Interactions of Living Things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7224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930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78565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Organisms that share the same habitat often compete for resources. 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Competition describes interactions between two or more organisms that need the same resource at the same time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Organisms compete for:</a:t>
            </a:r>
            <a:endParaRPr lang="en-US" altLang="en-US" dirty="0"/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Interactions of Living Things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5830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690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7209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Populations increase when offspring are produced or when new individuals move into a community.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Populations decrease when individuals die or move away.</a:t>
            </a:r>
          </a:p>
        </p:txBody>
      </p:sp>
      <p:sp>
        <p:nvSpPr>
          <p:cNvPr id="6901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 Changes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507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  <p:bldP spid="690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6912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1591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Changes in the abiotic factors of an ecosystem affect population size.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If a drought reduces plant growth, less food is available for plant eaters, which can lead to a decrease in plant-eater populations.</a:t>
            </a:r>
          </a:p>
        </p:txBody>
      </p:sp>
      <p:sp>
        <p:nvSpPr>
          <p:cNvPr id="691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 Changes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2288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9" name="Picture 5" descr="C265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"/>
          <a:stretch>
            <a:fillRect/>
          </a:stretch>
        </p:blipFill>
        <p:spPr bwMode="auto">
          <a:xfrm>
            <a:off x="4572000" y="2428875"/>
            <a:ext cx="4143375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6922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Interactions between organisms also affect population size.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For example, the </a:t>
            </a:r>
            <a:br>
              <a:rPr lang="en-US" altLang="en-US"/>
            </a:br>
            <a:r>
              <a:rPr lang="en-US" altLang="en-US"/>
              <a:t>wolf population can </a:t>
            </a:r>
            <a:br>
              <a:rPr lang="en-US" altLang="en-US"/>
            </a:br>
            <a:r>
              <a:rPr lang="en-US" altLang="en-US"/>
              <a:t>keep increasing </a:t>
            </a:r>
            <a:br>
              <a:rPr lang="en-US" altLang="en-US"/>
            </a:br>
            <a:r>
              <a:rPr lang="en-US" altLang="en-US"/>
              <a:t>until there are no </a:t>
            </a:r>
            <a:br>
              <a:rPr lang="en-US" altLang="en-US"/>
            </a:br>
            <a:r>
              <a:rPr lang="en-US" altLang="en-US"/>
              <a:t>longer enough </a:t>
            </a:r>
            <a:br>
              <a:rPr lang="en-US" altLang="en-US"/>
            </a:br>
            <a:r>
              <a:rPr lang="en-US" altLang="en-US"/>
              <a:t>moose to support it.</a:t>
            </a:r>
          </a:p>
        </p:txBody>
      </p:sp>
      <p:sp>
        <p:nvSpPr>
          <p:cNvPr id="69222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 Changes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7969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931844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Population density is the size of a population compared to the amount of space available.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high population density can increase competition and make it easier for disease to be transmitted from one individual to another.</a:t>
            </a:r>
          </a:p>
        </p:txBody>
      </p:sp>
      <p:sp>
        <p:nvSpPr>
          <p:cNvPr id="93184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 Changes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651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There is a limit to resources an ecosystem can provide.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carrying_capacity.wav"/>
                </a:hlinkClick>
              </a:rPr>
              <a:t>Carrying capacity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is the largest number of individuals of one species that an ecosystem can support over time.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If a population exceeds its carrying capacity the area becomes over-populated.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 Changes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610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1-5</a:t>
            </a:r>
          </a:p>
        </p:txBody>
      </p:sp>
      <p:sp>
        <p:nvSpPr>
          <p:cNvPr id="93389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If all the members of a population die or move away from an area, that population becomes extinct.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If all populations of a species disappear from Earth, the entire species becomes extinct.</a:t>
            </a:r>
          </a:p>
        </p:txBody>
      </p:sp>
      <p:sp>
        <p:nvSpPr>
          <p:cNvPr id="93389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 Changes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5507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  <a:hlinkClick r:id="rId5"/>
              </a:rPr>
              <a:t>Ecosystems</a:t>
            </a:r>
            <a:r>
              <a:rPr lang="en-US" altLang="en-US" sz="2800" dirty="0">
                <a:solidFill>
                  <a:srgbClr val="000000"/>
                </a:solidFill>
              </a:rPr>
              <a:t> are all the living and nonliving things in a given area.</a:t>
            </a:r>
          </a:p>
        </p:txBody>
      </p:sp>
      <p:pic>
        <p:nvPicPr>
          <p:cNvPr id="149517" name="Picture 13" descr="C265-02A-MS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45193" r="51846" b="7948"/>
          <a:stretch>
            <a:fillRect/>
          </a:stretch>
        </p:blipFill>
        <p:spPr bwMode="auto">
          <a:xfrm>
            <a:off x="3190875" y="2613025"/>
            <a:ext cx="2743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0054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Species in the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same habitat have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different niches.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Populations can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increase and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decrease.</a:t>
            </a:r>
          </a:p>
        </p:txBody>
      </p:sp>
      <p:pic>
        <p:nvPicPr>
          <p:cNvPr id="629768" name="Picture 8" descr="C265-02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2" t="42468" b="2043"/>
          <a:stretch>
            <a:fillRect/>
          </a:stretch>
        </p:blipFill>
        <p:spPr bwMode="auto">
          <a:xfrm>
            <a:off x="4953000" y="1371600"/>
            <a:ext cx="2971800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7615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can you describe an ecosystem?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 what ways do living organisms interact?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population changes affect ecosystems?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Ecosystems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578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an organism that hunts and kills other organisms for food?</a:t>
            </a:r>
          </a:p>
        </p:txBody>
      </p:sp>
      <p:sp>
        <p:nvSpPr>
          <p:cNvPr id="268309" name="oval"/>
          <p:cNvSpPr>
            <a:spLocks noChangeArrowheads="1"/>
          </p:cNvSpPr>
          <p:nvPr/>
        </p:nvSpPr>
        <p:spPr bwMode="auto">
          <a:xfrm>
            <a:off x="1104900" y="43624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8310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niche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parasite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predator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prey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1488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9" grpId="0" animBg="1"/>
      <p:bldP spid="2683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85850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competition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mutualism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predation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symbiosis 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interactions between organisms that need the same resource at the same time?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164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95375" y="30956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carrying capacity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community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population density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symbiosis 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7162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is the largest number of individuals of one species that an ecosystem can support over time?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460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97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In symbiosis, two species cooperate in a way that benefits both species.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Overpopulation can be damaging to an ecosystem.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057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96252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Ecosystems contain all the nonliving and living parts of the environment in a given area. 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The nonliving parts—called abiotic factors—include sunlight, water, soil, and air.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The living or once-living parts of an ecosystem—called biotic factors—include living organisms and the decayed remains of dead organisms.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Abiotic and Biotic Factors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055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572000" cy="27209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habitat.wav"/>
                </a:hlinkClick>
              </a:rPr>
              <a:t>habitat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is the area within an ecosystem that provides the biotic and abiotic factors an organism needs to survive and reproduce.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Habitats</a:t>
            </a:r>
          </a:p>
        </p:txBody>
      </p:sp>
      <p:pic>
        <p:nvPicPr>
          <p:cNvPr id="680965" name="Picture 5" descr="C265-01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419225"/>
            <a:ext cx="3459162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4476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684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025717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population.wav"/>
                </a:hlinkClick>
              </a:rPr>
              <a:t>population</a:t>
            </a:r>
            <a:r>
              <a:rPr lang="en-US" altLang="en-US" b="1" dirty="0">
                <a:solidFill>
                  <a:srgbClr val="0069B6"/>
                </a:solidFill>
              </a:rPr>
              <a:t> </a:t>
            </a:r>
            <a:r>
              <a:rPr lang="en-US" altLang="en-US" dirty="0"/>
              <a:t>is the number of individual organisms of the same species that live in an ecosystem at the same time</a:t>
            </a:r>
            <a:r>
              <a:rPr lang="en-US" altLang="en-US" dirty="0" smtClean="0"/>
              <a:t>.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Species:  a group of organisms that are similar genetically and which can reproduce to produce viable offspring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All the populations living in an area at the same time form 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community.wav"/>
                </a:hlinkClick>
              </a:rPr>
              <a:t>community</a:t>
            </a:r>
            <a:r>
              <a:rPr lang="en-US" altLang="en-US" dirty="0"/>
              <a:t>.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Populations and Communities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7253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/>
      <p:bldP spid="684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687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More than one population can live in the same habitat because each species has a different way of using the resources.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niche.wav"/>
                </a:hlinkClick>
              </a:rPr>
              <a:t>niche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is the way a species interacts with abiotic and biotic factors to obtain food, find shelter, and fulfill other needs.</a:t>
            </a:r>
          </a:p>
        </p:txBody>
      </p:sp>
      <p:sp>
        <p:nvSpPr>
          <p:cNvPr id="6871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Interactions of Living Things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69616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  <p:bldP spid="687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9" name="Picture 5" descr="C265-02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20888"/>
            <a:ext cx="5676900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9277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Giraffes, kudus, and steenboks have different niches. Each has a different way of using the resources.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7894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688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predator is an organism that hunts and kills other organisms for food.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Prey is an organism caught and eaten by a predator.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predation.wav"/>
                </a:hlinkClick>
              </a:rPr>
              <a:t>Predation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is the act of one organism, the predator, feeding on another organism, its prey.</a:t>
            </a:r>
            <a:endParaRPr lang="en-US" altLang="en-US" sz="3600"/>
          </a:p>
        </p:txBody>
      </p:sp>
      <p:sp>
        <p:nvSpPr>
          <p:cNvPr id="688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Interactions of Living Things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113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1-4</a:t>
            </a:r>
          </a:p>
        </p:txBody>
      </p:sp>
      <p:sp>
        <p:nvSpPr>
          <p:cNvPr id="68915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symbiosis.wav"/>
                </a:hlinkClick>
              </a:rPr>
              <a:t>Symbiosis</a:t>
            </a:r>
            <a:r>
              <a:rPr lang="en-US" altLang="en-US"/>
              <a:t> is a close, long-term relationship between two species that usually involves an exchange of food or energy.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three types of symbiosis are mutualism, commensalism, and parasitism.</a:t>
            </a:r>
          </a:p>
        </p:txBody>
      </p:sp>
      <p:sp>
        <p:nvSpPr>
          <p:cNvPr id="68915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Interactions of Living Things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986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779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9_Default Design</vt:lpstr>
      <vt:lpstr>1_Default Design</vt:lpstr>
      <vt:lpstr>Chapter Menu</vt:lpstr>
      <vt:lpstr>Lesson 1 Reading Guide - KC</vt:lpstr>
      <vt:lpstr>Lesson 1-1</vt:lpstr>
      <vt:lpstr>Lesson 1-2</vt:lpstr>
      <vt:lpstr>Lesson 1-3</vt:lpstr>
      <vt:lpstr>Lesson 1-4</vt:lpstr>
      <vt:lpstr>Lesson 1-3</vt:lpstr>
      <vt:lpstr>Lesson 1-4</vt:lpstr>
      <vt:lpstr>Lesson 1-4</vt:lpstr>
      <vt:lpstr>Lesson 1-4</vt:lpstr>
      <vt:lpstr>Lesson 1-4</vt:lpstr>
      <vt:lpstr>Lesson 1-5</vt:lpstr>
      <vt:lpstr>Lesson 1-5</vt:lpstr>
      <vt:lpstr>Lesson 1-5</vt:lpstr>
      <vt:lpstr>Lesson 1-5</vt:lpstr>
      <vt:lpstr>Lesson 1-5</vt:lpstr>
      <vt:lpstr>Lesson 1-5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2014-03-30T17:32:13Z</dcterms:created>
  <dcterms:modified xsi:type="dcterms:W3CDTF">2014-03-30T17:39:09Z</dcterms:modified>
</cp:coreProperties>
</file>