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Reading Guide - KC</dc:title>
  <dc:creator>Elizabeth Greenman</dc:creator>
  <cp:lastModifiedBy>Elizabeth Greenman</cp:lastModifiedBy>
  <cp:revision>1</cp:revision>
  <dcterms:created xsi:type="dcterms:W3CDTF">2014-02-04T23:32:02Z</dcterms:created>
  <dcterms:modified xsi:type="dcterms:W3CDTF">2014-02-04T23:35:01Z</dcterms:modified>
</cp:coreProperties>
</file>