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2.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3.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6.xml" ContentType="application/vnd.openxmlformats-officedocument.presentationml.tags+xml"/>
  <Override PartName="/ppt/notesSlides/notesSlide6.xml" ContentType="application/vnd.openxmlformats-officedocument.presentationml.notesSlide+xml"/>
  <Override PartName="/ppt/theme/themeOverride7.xml" ContentType="application/vnd.openxmlformats-officedocument.themeOverride+xml"/>
  <Override PartName="/ppt/tags/tag7.xml" ContentType="application/vnd.openxmlformats-officedocument.presentationml.tags+xml"/>
  <Override PartName="/ppt/notesSlides/notesSlide7.xml" ContentType="application/vnd.openxmlformats-officedocument.presentationml.notesSlide+xml"/>
  <Override PartName="/ppt/theme/themeOverride8.xml" ContentType="application/vnd.openxmlformats-officedocument.themeOverride+xml"/>
  <Override PartName="/ppt/tags/tag8.xml" ContentType="application/vnd.openxmlformats-officedocument.presentationml.tags+xml"/>
  <Override PartName="/ppt/notesSlides/notesSlide8.xml" ContentType="application/vnd.openxmlformats-officedocument.presentationml.notesSlide+xml"/>
  <Override PartName="/ppt/theme/themeOverride9.xml" ContentType="application/vnd.openxmlformats-officedocument.themeOverride+xml"/>
  <Override PartName="/ppt/tags/tag9.xml" ContentType="application/vnd.openxmlformats-officedocument.presentationml.tags+xml"/>
  <Override PartName="/ppt/notesSlides/notesSlide9.xml" ContentType="application/vnd.openxmlformats-officedocument.presentationml.notesSlide+xml"/>
  <Override PartName="/ppt/theme/themeOverride10.xml" ContentType="application/vnd.openxmlformats-officedocument.themeOverride+xml"/>
  <Override PartName="/ppt/tags/tag10.xml" ContentType="application/vnd.openxmlformats-officedocument.presentationml.tags+xml"/>
  <Override PartName="/ppt/notesSlides/notesSlide10.xml" ContentType="application/vnd.openxmlformats-officedocument.presentationml.notesSlide+xml"/>
  <Override PartName="/ppt/theme/themeOverride11.xml" ContentType="application/vnd.openxmlformats-officedocument.themeOverride+xml"/>
  <Override PartName="/ppt/tags/tag11.xml" ContentType="application/vnd.openxmlformats-officedocument.presentationml.tags+xml"/>
  <Override PartName="/ppt/notesSlides/notesSlide11.xml" ContentType="application/vnd.openxmlformats-officedocument.presentationml.notesSlide+xml"/>
  <Override PartName="/ppt/theme/themeOverride12.xml" ContentType="application/vnd.openxmlformats-officedocument.themeOverride+xml"/>
  <Override PartName="/ppt/tags/tag12.xml" ContentType="application/vnd.openxmlformats-officedocument.presentationml.tags+xml"/>
  <Override PartName="/ppt/notesSlides/notesSlide12.xml" ContentType="application/vnd.openxmlformats-officedocument.presentationml.notesSlide+xml"/>
  <Override PartName="/ppt/theme/themeOverride13.xml" ContentType="application/vnd.openxmlformats-officedocument.themeOverride+xml"/>
  <Override PartName="/ppt/tags/tag13.xml" ContentType="application/vnd.openxmlformats-officedocument.presentationml.tags+xml"/>
  <Override PartName="/ppt/notesSlides/notesSlide13.xml" ContentType="application/vnd.openxmlformats-officedocument.presentationml.notesSlide+xml"/>
  <Override PartName="/ppt/theme/themeOverride14.xml" ContentType="application/vnd.openxmlformats-officedocument.themeOverride+xml"/>
  <Override PartName="/ppt/tags/tag14.xml" ContentType="application/vnd.openxmlformats-officedocument.presentationml.tags+xml"/>
  <Override PartName="/ppt/notesSlides/notesSlide14.xml" ContentType="application/vnd.openxmlformats-officedocument.presentationml.notesSlide+xml"/>
  <Override PartName="/ppt/theme/themeOverride15.xml" ContentType="application/vnd.openxmlformats-officedocument.themeOverride+xml"/>
  <Override PartName="/ppt/tags/tag15.xml" ContentType="application/vnd.openxmlformats-officedocument.presentationml.tags+xml"/>
  <Override PartName="/ppt/notesSlides/notesSlide15.xml" ContentType="application/vnd.openxmlformats-officedocument.presentationml.notesSlide+xml"/>
  <Override PartName="/ppt/theme/themeOverride16.xml" ContentType="application/vnd.openxmlformats-officedocument.themeOverride+xml"/>
  <Override PartName="/ppt/tags/tag16.xml" ContentType="application/vnd.openxmlformats-officedocument.presentationml.tags+xml"/>
  <Override PartName="/ppt/notesSlides/notesSlide16.xml" ContentType="application/vnd.openxmlformats-officedocument.presentationml.notesSlide+xml"/>
  <Override PartName="/ppt/theme/themeOverride17.xml" ContentType="application/vnd.openxmlformats-officedocument.themeOverride+xml"/>
  <Override PartName="/ppt/tags/tag17.xml" ContentType="application/vnd.openxmlformats-officedocument.presentationml.tags+xml"/>
  <Override PartName="/ppt/notesSlides/notesSlide17.xml" ContentType="application/vnd.openxmlformats-officedocument.presentationml.notesSlide+xml"/>
  <Override PartName="/ppt/theme/themeOverride18.xml" ContentType="application/vnd.openxmlformats-officedocument.themeOverride+xml"/>
  <Override PartName="/ppt/tags/tag18.xml" ContentType="application/vnd.openxmlformats-officedocument.presentationml.tags+xml"/>
  <Override PartName="/ppt/notesSlides/notesSlide18.xml" ContentType="application/vnd.openxmlformats-officedocument.presentationml.notesSlide+xml"/>
  <Override PartName="/ppt/theme/themeOverride19.xml" ContentType="application/vnd.openxmlformats-officedocument.themeOverride+xml"/>
  <Override PartName="/ppt/tags/tag19.xml" ContentType="application/vnd.openxmlformats-officedocument.presentationml.tags+xml"/>
  <Override PartName="/ppt/notesSlides/notesSlide19.xml" ContentType="application/vnd.openxmlformats-officedocument.presentationml.notesSlide+xml"/>
  <Override PartName="/ppt/theme/themeOverride20.xml" ContentType="application/vnd.openxmlformats-officedocument.themeOverride+xml"/>
  <Override PartName="/ppt/tags/tag20.xml" ContentType="application/vnd.openxmlformats-officedocument.presentationml.tags+xml"/>
  <Override PartName="/ppt/notesSlides/notesSlide20.xml" ContentType="application/vnd.openxmlformats-officedocument.presentationml.notesSlide+xml"/>
  <Override PartName="/ppt/theme/themeOverride21.xml" ContentType="application/vnd.openxmlformats-officedocument.themeOverride+xml"/>
  <Override PartName="/ppt/tags/tag21.xml" ContentType="application/vnd.openxmlformats-officedocument.presentationml.tags+xml"/>
  <Override PartName="/ppt/notesSlides/notesSlide21.xml" ContentType="application/vnd.openxmlformats-officedocument.presentationml.notesSlide+xml"/>
  <Override PartName="/ppt/theme/themeOverride22.xml" ContentType="application/vnd.openxmlformats-officedocument.themeOverride+xml"/>
  <Override PartName="/ppt/tags/tag22.xml" ContentType="application/vnd.openxmlformats-officedocument.presentationml.tags+xml"/>
  <Override PartName="/ppt/notesSlides/notesSlide22.xml" ContentType="application/vnd.openxmlformats-officedocument.presentationml.notesSlide+xml"/>
  <Override PartName="/ppt/theme/themeOverride23.xml" ContentType="application/vnd.openxmlformats-officedocument.themeOverride+xml"/>
  <Override PartName="/ppt/tags/tag23.xml" ContentType="application/vnd.openxmlformats-officedocument.presentationml.tags+xml"/>
  <Override PartName="/ppt/notesSlides/notesSlide23.xml" ContentType="application/vnd.openxmlformats-officedocument.presentationml.notesSlide+xml"/>
  <Override PartName="/ppt/theme/themeOverride24.xml" ContentType="application/vnd.openxmlformats-officedocument.themeOverride+xml"/>
  <Override PartName="/ppt/tags/tag24.xml" ContentType="application/vnd.openxmlformats-officedocument.presentationml.tags+xml"/>
  <Override PartName="/ppt/notesSlides/notesSlide24.xml" ContentType="application/vnd.openxmlformats-officedocument.presentationml.notesSlide+xml"/>
  <Override PartName="/ppt/theme/themeOverride25.xml" ContentType="application/vnd.openxmlformats-officedocument.themeOverride+xml"/>
  <Override PartName="/ppt/tags/tag25.xml" ContentType="application/vnd.openxmlformats-officedocument.presentationml.tags+xml"/>
  <Override PartName="/ppt/notesSlides/notesSlide25.xml" ContentType="application/vnd.openxmlformats-officedocument.presentationml.notesSlide+xml"/>
  <Override PartName="/ppt/theme/themeOverride26.xml" ContentType="application/vnd.openxmlformats-officedocument.themeOverride+xml"/>
  <Override PartName="/ppt/tags/tag26.xml" ContentType="application/vnd.openxmlformats-officedocument.presentationml.tags+xml"/>
  <Override PartName="/ppt/notesSlides/notesSlide26.xml" ContentType="application/vnd.openxmlformats-officedocument.presentationml.notesSlide+xml"/>
  <Override PartName="/ppt/theme/themeOverride27.xml" ContentType="application/vnd.openxmlformats-officedocument.themeOverride+xml"/>
  <Override PartName="/ppt/tags/tag27.xml" ContentType="application/vnd.openxmlformats-officedocument.presentationml.tags+xml"/>
  <Override PartName="/ppt/notesSlides/notesSlide27.xml" ContentType="application/vnd.openxmlformats-officedocument.presentationml.notesSlide+xml"/>
  <Override PartName="/ppt/theme/themeOverride28.xml" ContentType="application/vnd.openxmlformats-officedocument.themeOverride+xml"/>
  <Override PartName="/ppt/tags/tag28.xml" ContentType="application/vnd.openxmlformats-officedocument.presentationml.tags+xml"/>
  <Override PartName="/ppt/notesSlides/notesSlide28.xml" ContentType="application/vnd.openxmlformats-officedocument.presentationml.notesSlide+xml"/>
  <Override PartName="/ppt/theme/themeOverride29.xml" ContentType="application/vnd.openxmlformats-officedocument.themeOverride+xml"/>
  <Override PartName="/ppt/tags/tag29.xml" ContentType="application/vnd.openxmlformats-officedocument.presentationml.tags+xml"/>
  <Override PartName="/ppt/notesSlides/notesSlide29.xml" ContentType="application/vnd.openxmlformats-officedocument.presentationml.notesSlide+xml"/>
  <Override PartName="/ppt/theme/themeOverride30.xml" ContentType="application/vnd.openxmlformats-officedocument.themeOverride+xml"/>
  <Override PartName="/ppt/tags/tag30.xml" ContentType="application/vnd.openxmlformats-officedocument.presentationml.tags+xml"/>
  <Override PartName="/ppt/notesSlides/notesSlide30.xml" ContentType="application/vnd.openxmlformats-officedocument.presentationml.notesSlide+xml"/>
  <Override PartName="/ppt/theme/themeOverride31.xml" ContentType="application/vnd.openxmlformats-officedocument.themeOverride+xml"/>
  <Override PartName="/ppt/tags/tag31.xml" ContentType="application/vnd.openxmlformats-officedocument.presentationml.tags+xml"/>
  <Override PartName="/ppt/notesSlides/notesSlide31.xml" ContentType="application/vnd.openxmlformats-officedocument.presentationml.notesSlide+xml"/>
  <Override PartName="/ppt/theme/themeOverride32.xml" ContentType="application/vnd.openxmlformats-officedocument.themeOverride+xml"/>
  <Override PartName="/ppt/tags/tag32.xml" ContentType="application/vnd.openxmlformats-officedocument.presentationml.tags+xml"/>
  <Override PartName="/ppt/notesSlides/notesSlide32.xml" ContentType="application/vnd.openxmlformats-officedocument.presentationml.notesSlide+xml"/>
  <Override PartName="/ppt/theme/themeOverride33.xml" ContentType="application/vnd.openxmlformats-officedocument.themeOverride+xml"/>
  <Override PartName="/ppt/tags/tag33.xml" ContentType="application/vnd.openxmlformats-officedocument.presentationml.tags+xml"/>
  <Override PartName="/ppt/notesSlides/notesSlide33.xml" ContentType="application/vnd.openxmlformats-officedocument.presentationml.notesSlide+xml"/>
  <Override PartName="/ppt/theme/themeOverride34.xml" ContentType="application/vnd.openxmlformats-officedocument.themeOverride+xml"/>
  <Override PartName="/ppt/tags/tag34.xml" ContentType="application/vnd.openxmlformats-officedocument.presentationml.tags+xml"/>
  <Override PartName="/ppt/notesSlides/notesSlide34.xml" ContentType="application/vnd.openxmlformats-officedocument.presentationml.notesSlide+xml"/>
  <Override PartName="/ppt/theme/themeOverride35.xml" ContentType="application/vnd.openxmlformats-officedocument.themeOverride+xml"/>
  <Override PartName="/ppt/tags/tag35.xml" ContentType="application/vnd.openxmlformats-officedocument.presentationml.tags+xml"/>
  <Override PartName="/ppt/notesSlides/notesSlide35.xml" ContentType="application/vnd.openxmlformats-officedocument.presentationml.notesSlide+xml"/>
  <Override PartName="/ppt/theme/themeOverride36.xml" ContentType="application/vnd.openxmlformats-officedocument.themeOverride+xml"/>
  <Override PartName="/ppt/tags/tag36.xml" ContentType="application/vnd.openxmlformats-officedocument.presentationml.tags+xml"/>
  <Override PartName="/ppt/notesSlides/notesSlide36.xml" ContentType="application/vnd.openxmlformats-officedocument.presentationml.notesSlide+xml"/>
  <Override PartName="/ppt/theme/themeOverride37.xml" ContentType="application/vnd.openxmlformats-officedocument.themeOverride+xml"/>
  <Override PartName="/ppt/tags/tag37.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2"/>
  </p:notesMasterIdLst>
  <p:sldIdLst>
    <p:sldId id="257" r:id="rId5"/>
    <p:sldId id="258" r:id="rId6"/>
    <p:sldId id="259" r:id="rId7"/>
    <p:sldId id="260" r:id="rId8"/>
    <p:sldId id="261" r:id="rId9"/>
    <p:sldId id="262" r:id="rId10"/>
    <p:sldId id="264" r:id="rId11"/>
    <p:sldId id="266" r:id="rId12"/>
    <p:sldId id="267" r:id="rId13"/>
    <p:sldId id="268" r:id="rId14"/>
    <p:sldId id="271" r:id="rId15"/>
    <p:sldId id="272" r:id="rId16"/>
    <p:sldId id="273" r:id="rId17"/>
    <p:sldId id="274" r:id="rId18"/>
    <p:sldId id="275" r:id="rId19"/>
    <p:sldId id="276" r:id="rId20"/>
    <p:sldId id="277" r:id="rId21"/>
    <p:sldId id="279" r:id="rId22"/>
    <p:sldId id="280" r:id="rId23"/>
    <p:sldId id="281" r:id="rId24"/>
    <p:sldId id="282" r:id="rId25"/>
    <p:sldId id="283" r:id="rId26"/>
    <p:sldId id="285" r:id="rId27"/>
    <p:sldId id="286" r:id="rId28"/>
    <p:sldId id="287" r:id="rId29"/>
    <p:sldId id="288" r:id="rId30"/>
    <p:sldId id="289" r:id="rId31"/>
    <p:sldId id="290" r:id="rId32"/>
    <p:sldId id="291" r:id="rId33"/>
    <p:sldId id="293" r:id="rId34"/>
    <p:sldId id="294" r:id="rId35"/>
    <p:sldId id="295" r:id="rId36"/>
    <p:sldId id="296" r:id="rId37"/>
    <p:sldId id="300" r:id="rId38"/>
    <p:sldId id="301" r:id="rId39"/>
    <p:sldId id="302" r:id="rId40"/>
    <p:sldId id="30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90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F4C549-CC17-4FEB-A4B3-807645A0A7C8}" type="datetimeFigureOut">
              <a:rPr lang="en-US" smtClean="0"/>
              <a:t>10/6/2013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2DC55A-5719-4743-A205-EF8916A802C3}" type="slidenum">
              <a:rPr lang="en-US" smtClean="0"/>
              <a:t>‹#›</a:t>
            </a:fld>
            <a:endParaRPr lang="en-US"/>
          </a:p>
        </p:txBody>
      </p:sp>
    </p:spTree>
    <p:extLst>
      <p:ext uri="{BB962C8B-B14F-4D97-AF65-F5344CB8AC3E}">
        <p14:creationId xmlns:p14="http://schemas.microsoft.com/office/powerpoint/2010/main" val="1534105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835A3B-005C-44F3-BC67-078C1A2D2826}" type="slidenum">
              <a:rPr lang="en-US" altLang="en-US"/>
              <a:pPr/>
              <a:t>1</a:t>
            </a:fld>
            <a:endParaRPr lang="en-US" altLang="en-US"/>
          </a:p>
        </p:txBody>
      </p:sp>
      <p:sp>
        <p:nvSpPr>
          <p:cNvPr id="1012738" name="Rectangle 2"/>
          <p:cNvSpPr>
            <a:spLocks noChangeArrowheads="1" noTextEdit="1"/>
          </p:cNvSpPr>
          <p:nvPr>
            <p:ph type="sldImg"/>
          </p:nvPr>
        </p:nvSpPr>
        <p:spPr>
          <a:ln/>
        </p:spPr>
      </p:sp>
      <p:sp>
        <p:nvSpPr>
          <p:cNvPr id="10127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4B0391-42D2-43AC-B1FA-A39F7C0DD497}" type="slidenum">
              <a:rPr lang="en-US" altLang="en-US"/>
              <a:pPr/>
              <a:t>10</a:t>
            </a:fld>
            <a:endParaRPr lang="en-US" altLang="en-US"/>
          </a:p>
        </p:txBody>
      </p:sp>
      <p:sp>
        <p:nvSpPr>
          <p:cNvPr id="1024002" name="Rectangle 2"/>
          <p:cNvSpPr>
            <a:spLocks noChangeArrowheads="1" noTextEdit="1"/>
          </p:cNvSpPr>
          <p:nvPr>
            <p:ph type="sldImg"/>
          </p:nvPr>
        </p:nvSpPr>
        <p:spPr>
          <a:ln/>
        </p:spPr>
      </p:sp>
      <p:sp>
        <p:nvSpPr>
          <p:cNvPr id="10240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E3005B-2456-4AEE-8E98-AB36FA1C198F}" type="slidenum">
              <a:rPr lang="en-US" altLang="en-US"/>
              <a:pPr/>
              <a:t>11</a:t>
            </a:fld>
            <a:endParaRPr lang="en-US" altLang="en-US"/>
          </a:p>
        </p:txBody>
      </p:sp>
      <p:sp>
        <p:nvSpPr>
          <p:cNvPr id="1027074" name="Rectangle 2"/>
          <p:cNvSpPr>
            <a:spLocks noChangeArrowheads="1" noTextEdit="1"/>
          </p:cNvSpPr>
          <p:nvPr>
            <p:ph type="sldImg"/>
          </p:nvPr>
        </p:nvSpPr>
        <p:spPr>
          <a:ln/>
        </p:spPr>
      </p:sp>
      <p:sp>
        <p:nvSpPr>
          <p:cNvPr id="10270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BE773-B25D-46C3-80D3-2F6D1A3752BD}" type="slidenum">
              <a:rPr lang="en-US" altLang="en-US"/>
              <a:pPr/>
              <a:t>12</a:t>
            </a:fld>
            <a:endParaRPr lang="en-US" altLang="en-US"/>
          </a:p>
        </p:txBody>
      </p:sp>
      <p:sp>
        <p:nvSpPr>
          <p:cNvPr id="1028098" name="Rectangle 2"/>
          <p:cNvSpPr>
            <a:spLocks noChangeArrowheads="1" noTextEdit="1"/>
          </p:cNvSpPr>
          <p:nvPr>
            <p:ph type="sldImg"/>
          </p:nvPr>
        </p:nvSpPr>
        <p:spPr>
          <a:ln/>
        </p:spPr>
      </p:sp>
      <p:sp>
        <p:nvSpPr>
          <p:cNvPr id="10280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F0E761-0D1A-4B95-A3CE-5727B80577F8}" type="slidenum">
              <a:rPr lang="en-US" altLang="en-US"/>
              <a:pPr/>
              <a:t>13</a:t>
            </a:fld>
            <a:endParaRPr lang="en-US" altLang="en-US"/>
          </a:p>
        </p:txBody>
      </p:sp>
      <p:sp>
        <p:nvSpPr>
          <p:cNvPr id="1029122" name="Rectangle 2"/>
          <p:cNvSpPr>
            <a:spLocks noChangeArrowheads="1" noTextEdit="1"/>
          </p:cNvSpPr>
          <p:nvPr>
            <p:ph type="sldImg"/>
          </p:nvPr>
        </p:nvSpPr>
        <p:spPr>
          <a:ln/>
        </p:spPr>
      </p:sp>
      <p:sp>
        <p:nvSpPr>
          <p:cNvPr id="102912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2D896-DF52-4F4D-85B2-978BFB42786C}" type="slidenum">
              <a:rPr lang="en-US" altLang="en-US"/>
              <a:pPr/>
              <a:t>14</a:t>
            </a:fld>
            <a:endParaRPr lang="en-US" altLang="en-US"/>
          </a:p>
        </p:txBody>
      </p:sp>
      <p:sp>
        <p:nvSpPr>
          <p:cNvPr id="1030146" name="Rectangle 2"/>
          <p:cNvSpPr>
            <a:spLocks noChangeArrowheads="1" noTextEdit="1"/>
          </p:cNvSpPr>
          <p:nvPr>
            <p:ph type="sldImg"/>
          </p:nvPr>
        </p:nvSpPr>
        <p:spPr>
          <a:ln/>
        </p:spPr>
      </p:sp>
      <p:sp>
        <p:nvSpPr>
          <p:cNvPr id="103014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857ABD-C4A5-4230-9754-3B03D1E92409}" type="slidenum">
              <a:rPr lang="en-US" altLang="en-US"/>
              <a:pPr/>
              <a:t>15</a:t>
            </a:fld>
            <a:endParaRPr lang="en-US" altLang="en-US"/>
          </a:p>
        </p:txBody>
      </p:sp>
      <p:sp>
        <p:nvSpPr>
          <p:cNvPr id="1031170" name="Rectangle 2"/>
          <p:cNvSpPr>
            <a:spLocks noChangeArrowheads="1" noTextEdit="1"/>
          </p:cNvSpPr>
          <p:nvPr>
            <p:ph type="sldImg"/>
          </p:nvPr>
        </p:nvSpPr>
        <p:spPr>
          <a:ln/>
        </p:spPr>
      </p:sp>
      <p:sp>
        <p:nvSpPr>
          <p:cNvPr id="10311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062473-EF16-4005-BCDB-3BF9A6067AB1}" type="slidenum">
              <a:rPr lang="en-US" altLang="en-US"/>
              <a:pPr/>
              <a:t>16</a:t>
            </a:fld>
            <a:endParaRPr lang="en-US" altLang="en-US"/>
          </a:p>
        </p:txBody>
      </p:sp>
      <p:sp>
        <p:nvSpPr>
          <p:cNvPr id="1032194" name="Rectangle 2"/>
          <p:cNvSpPr>
            <a:spLocks noChangeArrowheads="1" noTextEdit="1"/>
          </p:cNvSpPr>
          <p:nvPr>
            <p:ph type="sldImg"/>
          </p:nvPr>
        </p:nvSpPr>
        <p:spPr>
          <a:ln/>
        </p:spPr>
      </p:sp>
      <p:sp>
        <p:nvSpPr>
          <p:cNvPr id="10321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78296F-1F45-4909-9842-411BC3B17A4D}" type="slidenum">
              <a:rPr lang="en-US" altLang="en-US"/>
              <a:pPr/>
              <a:t>17</a:t>
            </a:fld>
            <a:endParaRPr lang="en-US" altLang="en-US"/>
          </a:p>
        </p:txBody>
      </p:sp>
      <p:sp>
        <p:nvSpPr>
          <p:cNvPr id="1033218" name="Rectangle 2"/>
          <p:cNvSpPr>
            <a:spLocks noChangeArrowheads="1" noTextEdit="1"/>
          </p:cNvSpPr>
          <p:nvPr>
            <p:ph type="sldImg"/>
          </p:nvPr>
        </p:nvSpPr>
        <p:spPr>
          <a:ln/>
        </p:spPr>
      </p:sp>
      <p:sp>
        <p:nvSpPr>
          <p:cNvPr id="10332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9A1024-B7F3-4757-9303-715BD658334C}" type="slidenum">
              <a:rPr lang="en-US" altLang="en-US"/>
              <a:pPr/>
              <a:t>18</a:t>
            </a:fld>
            <a:endParaRPr lang="en-US" altLang="en-US"/>
          </a:p>
        </p:txBody>
      </p:sp>
      <p:sp>
        <p:nvSpPr>
          <p:cNvPr id="1035266" name="Rectangle 2"/>
          <p:cNvSpPr>
            <a:spLocks noChangeArrowheads="1" noTextEdit="1"/>
          </p:cNvSpPr>
          <p:nvPr>
            <p:ph type="sldImg"/>
          </p:nvPr>
        </p:nvSpPr>
        <p:spPr>
          <a:ln/>
        </p:spPr>
      </p:sp>
      <p:sp>
        <p:nvSpPr>
          <p:cNvPr id="103526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22C1A7-C55C-4731-97E6-13285E8CAB9D}" type="slidenum">
              <a:rPr lang="en-US" altLang="en-US"/>
              <a:pPr/>
              <a:t>19</a:t>
            </a:fld>
            <a:endParaRPr lang="en-US" altLang="en-US"/>
          </a:p>
        </p:txBody>
      </p:sp>
      <p:sp>
        <p:nvSpPr>
          <p:cNvPr id="1036290" name="Rectangle 2"/>
          <p:cNvSpPr>
            <a:spLocks noChangeArrowheads="1" noTextEdit="1"/>
          </p:cNvSpPr>
          <p:nvPr>
            <p:ph type="sldImg"/>
          </p:nvPr>
        </p:nvSpPr>
        <p:spPr>
          <a:ln/>
        </p:spPr>
      </p:sp>
      <p:sp>
        <p:nvSpPr>
          <p:cNvPr id="1036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0B578E-EEFC-4103-A603-51D4A9C481A0}" type="slidenum">
              <a:rPr lang="en-US" altLang="en-US"/>
              <a:pPr/>
              <a:t>2</a:t>
            </a:fld>
            <a:endParaRPr lang="en-US" altLang="en-US"/>
          </a:p>
        </p:txBody>
      </p:sp>
      <p:sp>
        <p:nvSpPr>
          <p:cNvPr id="1013762" name="Rectangle 2"/>
          <p:cNvSpPr>
            <a:spLocks noChangeArrowheads="1" noTextEdit="1"/>
          </p:cNvSpPr>
          <p:nvPr>
            <p:ph type="sldImg"/>
          </p:nvPr>
        </p:nvSpPr>
        <p:spPr>
          <a:ln/>
        </p:spPr>
      </p:sp>
      <p:sp>
        <p:nvSpPr>
          <p:cNvPr id="10137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EC4E42-06EF-4C93-A61B-96AF953A513B}" type="slidenum">
              <a:rPr lang="en-US" altLang="en-US"/>
              <a:pPr/>
              <a:t>20</a:t>
            </a:fld>
            <a:endParaRPr lang="en-US" altLang="en-US"/>
          </a:p>
        </p:txBody>
      </p:sp>
      <p:sp>
        <p:nvSpPr>
          <p:cNvPr id="1037314" name="Rectangle 2"/>
          <p:cNvSpPr>
            <a:spLocks noChangeArrowheads="1" noTextEdit="1"/>
          </p:cNvSpPr>
          <p:nvPr>
            <p:ph type="sldImg"/>
          </p:nvPr>
        </p:nvSpPr>
        <p:spPr>
          <a:ln/>
        </p:spPr>
      </p:sp>
      <p:sp>
        <p:nvSpPr>
          <p:cNvPr id="103731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F7A82-C637-4A57-8896-FBB36DA16FDE}" type="slidenum">
              <a:rPr lang="en-US" altLang="en-US"/>
              <a:pPr/>
              <a:t>21</a:t>
            </a:fld>
            <a:endParaRPr lang="en-US" altLang="en-US"/>
          </a:p>
        </p:txBody>
      </p:sp>
      <p:sp>
        <p:nvSpPr>
          <p:cNvPr id="1038338" name="Rectangle 2"/>
          <p:cNvSpPr>
            <a:spLocks noChangeArrowheads="1" noTextEdit="1"/>
          </p:cNvSpPr>
          <p:nvPr>
            <p:ph type="sldImg"/>
          </p:nvPr>
        </p:nvSpPr>
        <p:spPr>
          <a:ln/>
        </p:spPr>
      </p:sp>
      <p:sp>
        <p:nvSpPr>
          <p:cNvPr id="103833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9B8D5-B609-4754-A9B3-9569D15C64D4}" type="slidenum">
              <a:rPr lang="en-US" altLang="en-US"/>
              <a:pPr/>
              <a:t>22</a:t>
            </a:fld>
            <a:endParaRPr lang="en-US" altLang="en-US"/>
          </a:p>
        </p:txBody>
      </p:sp>
      <p:sp>
        <p:nvSpPr>
          <p:cNvPr id="1039362" name="Rectangle 2"/>
          <p:cNvSpPr>
            <a:spLocks noChangeArrowheads="1" noTextEdit="1"/>
          </p:cNvSpPr>
          <p:nvPr>
            <p:ph type="sldImg"/>
          </p:nvPr>
        </p:nvSpPr>
        <p:spPr>
          <a:ln/>
        </p:spPr>
      </p:sp>
      <p:sp>
        <p:nvSpPr>
          <p:cNvPr id="103936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606F0-EBA0-4CAC-AC71-38AB271C728C}" type="slidenum">
              <a:rPr lang="en-US" altLang="en-US"/>
              <a:pPr/>
              <a:t>23</a:t>
            </a:fld>
            <a:endParaRPr lang="en-US" altLang="en-US"/>
          </a:p>
        </p:txBody>
      </p:sp>
      <p:sp>
        <p:nvSpPr>
          <p:cNvPr id="1041410" name="Rectangle 2"/>
          <p:cNvSpPr>
            <a:spLocks noChangeArrowheads="1" noTextEdit="1"/>
          </p:cNvSpPr>
          <p:nvPr>
            <p:ph type="sldImg"/>
          </p:nvPr>
        </p:nvSpPr>
        <p:spPr>
          <a:ln/>
        </p:spPr>
      </p:sp>
      <p:sp>
        <p:nvSpPr>
          <p:cNvPr id="10414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1691D-3BFC-4A65-9EF1-AACF7ED09AA9}" type="slidenum">
              <a:rPr lang="en-US" altLang="en-US"/>
              <a:pPr/>
              <a:t>24</a:t>
            </a:fld>
            <a:endParaRPr lang="en-US" altLang="en-US"/>
          </a:p>
        </p:txBody>
      </p:sp>
      <p:sp>
        <p:nvSpPr>
          <p:cNvPr id="1042434" name="Rectangle 2"/>
          <p:cNvSpPr>
            <a:spLocks noChangeArrowheads="1" noTextEdit="1"/>
          </p:cNvSpPr>
          <p:nvPr>
            <p:ph type="sldImg"/>
          </p:nvPr>
        </p:nvSpPr>
        <p:spPr>
          <a:ln/>
        </p:spPr>
      </p:sp>
      <p:sp>
        <p:nvSpPr>
          <p:cNvPr id="10424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95979A-BAC8-4760-B842-71C72DCD4E13}" type="slidenum">
              <a:rPr lang="en-US" altLang="en-US"/>
              <a:pPr/>
              <a:t>25</a:t>
            </a:fld>
            <a:endParaRPr lang="en-US" altLang="en-US"/>
          </a:p>
        </p:txBody>
      </p:sp>
      <p:sp>
        <p:nvSpPr>
          <p:cNvPr id="1043458" name="Rectangle 2"/>
          <p:cNvSpPr>
            <a:spLocks noChangeArrowheads="1" noTextEdit="1"/>
          </p:cNvSpPr>
          <p:nvPr>
            <p:ph type="sldImg"/>
          </p:nvPr>
        </p:nvSpPr>
        <p:spPr>
          <a:ln/>
        </p:spPr>
      </p:sp>
      <p:sp>
        <p:nvSpPr>
          <p:cNvPr id="10434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AD9F8-574D-422D-8FD5-1973950DD85A}" type="slidenum">
              <a:rPr lang="en-US" altLang="en-US"/>
              <a:pPr/>
              <a:t>26</a:t>
            </a:fld>
            <a:endParaRPr lang="en-US" altLang="en-US"/>
          </a:p>
        </p:txBody>
      </p:sp>
      <p:sp>
        <p:nvSpPr>
          <p:cNvPr id="1044482" name="Rectangle 2"/>
          <p:cNvSpPr>
            <a:spLocks noChangeArrowheads="1" noTextEdit="1"/>
          </p:cNvSpPr>
          <p:nvPr>
            <p:ph type="sldImg"/>
          </p:nvPr>
        </p:nvSpPr>
        <p:spPr>
          <a:ln/>
        </p:spPr>
      </p:sp>
      <p:sp>
        <p:nvSpPr>
          <p:cNvPr id="104448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4ECDE3-EF15-4F29-A0C8-3DA0EFE8B153}" type="slidenum">
              <a:rPr lang="en-US" altLang="en-US"/>
              <a:pPr/>
              <a:t>27</a:t>
            </a:fld>
            <a:endParaRPr lang="en-US" altLang="en-US"/>
          </a:p>
        </p:txBody>
      </p:sp>
      <p:sp>
        <p:nvSpPr>
          <p:cNvPr id="1045506" name="Rectangle 2"/>
          <p:cNvSpPr>
            <a:spLocks noChangeArrowheads="1" noTextEdit="1"/>
          </p:cNvSpPr>
          <p:nvPr>
            <p:ph type="sldImg"/>
          </p:nvPr>
        </p:nvSpPr>
        <p:spPr>
          <a:ln/>
        </p:spPr>
      </p:sp>
      <p:sp>
        <p:nvSpPr>
          <p:cNvPr id="10455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351B6B-8B9D-4D31-8B8C-AC29D6415F3A}" type="slidenum">
              <a:rPr lang="en-US" altLang="en-US"/>
              <a:pPr/>
              <a:t>28</a:t>
            </a:fld>
            <a:endParaRPr lang="en-US" altLang="en-US"/>
          </a:p>
        </p:txBody>
      </p:sp>
      <p:sp>
        <p:nvSpPr>
          <p:cNvPr id="1046530" name="Rectangle 2"/>
          <p:cNvSpPr>
            <a:spLocks noChangeArrowheads="1" noTextEdit="1"/>
          </p:cNvSpPr>
          <p:nvPr>
            <p:ph type="sldImg"/>
          </p:nvPr>
        </p:nvSpPr>
        <p:spPr>
          <a:ln/>
        </p:spPr>
      </p:sp>
      <p:sp>
        <p:nvSpPr>
          <p:cNvPr id="104653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70620-B6E2-4B00-B6BC-5A6ECF4AA7F9}" type="slidenum">
              <a:rPr lang="en-US" altLang="en-US"/>
              <a:pPr/>
              <a:t>29</a:t>
            </a:fld>
            <a:endParaRPr lang="en-US" altLang="en-US"/>
          </a:p>
        </p:txBody>
      </p:sp>
      <p:sp>
        <p:nvSpPr>
          <p:cNvPr id="1047554" name="Rectangle 2"/>
          <p:cNvSpPr>
            <a:spLocks noChangeArrowheads="1" noTextEdit="1"/>
          </p:cNvSpPr>
          <p:nvPr>
            <p:ph type="sldImg"/>
          </p:nvPr>
        </p:nvSpPr>
        <p:spPr>
          <a:ln/>
        </p:spPr>
      </p:sp>
      <p:sp>
        <p:nvSpPr>
          <p:cNvPr id="10475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79171F-A2CE-4628-A091-36A042CA95E5}" type="slidenum">
              <a:rPr lang="en-US" altLang="en-US"/>
              <a:pPr/>
              <a:t>3</a:t>
            </a:fld>
            <a:endParaRPr lang="en-US" altLang="en-US"/>
          </a:p>
        </p:txBody>
      </p:sp>
      <p:sp>
        <p:nvSpPr>
          <p:cNvPr id="1014786" name="Rectangle 2"/>
          <p:cNvSpPr>
            <a:spLocks noChangeArrowheads="1" noTextEdit="1"/>
          </p:cNvSpPr>
          <p:nvPr>
            <p:ph type="sldImg"/>
          </p:nvPr>
        </p:nvSpPr>
        <p:spPr>
          <a:ln/>
        </p:spPr>
      </p:sp>
      <p:sp>
        <p:nvSpPr>
          <p:cNvPr id="101478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96CDB-C8EC-4F5E-B930-1ADBE9EB8C07}" type="slidenum">
              <a:rPr lang="en-US" altLang="en-US"/>
              <a:pPr/>
              <a:t>30</a:t>
            </a:fld>
            <a:endParaRPr lang="en-US" altLang="en-US"/>
          </a:p>
        </p:txBody>
      </p:sp>
      <p:sp>
        <p:nvSpPr>
          <p:cNvPr id="1049602" name="Rectangle 2"/>
          <p:cNvSpPr>
            <a:spLocks noChangeArrowheads="1" noTextEdit="1"/>
          </p:cNvSpPr>
          <p:nvPr>
            <p:ph type="sldImg"/>
          </p:nvPr>
        </p:nvSpPr>
        <p:spPr>
          <a:ln/>
        </p:spPr>
      </p:sp>
      <p:sp>
        <p:nvSpPr>
          <p:cNvPr id="104960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8DDA6F-8896-4DE9-B097-B5B14C09D265}" type="slidenum">
              <a:rPr lang="en-US" altLang="en-US"/>
              <a:pPr/>
              <a:t>31</a:t>
            </a:fld>
            <a:endParaRPr lang="en-US" altLang="en-US"/>
          </a:p>
        </p:txBody>
      </p:sp>
      <p:sp>
        <p:nvSpPr>
          <p:cNvPr id="1050626" name="Rectangle 2"/>
          <p:cNvSpPr>
            <a:spLocks noChangeArrowheads="1" noTextEdit="1"/>
          </p:cNvSpPr>
          <p:nvPr>
            <p:ph type="sldImg"/>
          </p:nvPr>
        </p:nvSpPr>
        <p:spPr>
          <a:ln/>
        </p:spPr>
      </p:sp>
      <p:sp>
        <p:nvSpPr>
          <p:cNvPr id="105062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5E382D-D66E-4853-8DE3-E5826F29EEB2}" type="slidenum">
              <a:rPr lang="en-US" altLang="en-US"/>
              <a:pPr/>
              <a:t>32</a:t>
            </a:fld>
            <a:endParaRPr lang="en-US" altLang="en-US"/>
          </a:p>
        </p:txBody>
      </p:sp>
      <p:sp>
        <p:nvSpPr>
          <p:cNvPr id="1051650" name="Rectangle 2"/>
          <p:cNvSpPr>
            <a:spLocks noChangeArrowheads="1" noTextEdit="1"/>
          </p:cNvSpPr>
          <p:nvPr>
            <p:ph type="sldImg"/>
          </p:nvPr>
        </p:nvSpPr>
        <p:spPr>
          <a:ln/>
        </p:spPr>
      </p:sp>
      <p:sp>
        <p:nvSpPr>
          <p:cNvPr id="1051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439B7E-0274-4992-ABA1-0AFC2842C712}" type="slidenum">
              <a:rPr lang="en-US" altLang="en-US"/>
              <a:pPr/>
              <a:t>33</a:t>
            </a:fld>
            <a:endParaRPr lang="en-US" altLang="en-US"/>
          </a:p>
        </p:txBody>
      </p:sp>
      <p:sp>
        <p:nvSpPr>
          <p:cNvPr id="1052674" name="Rectangle 2"/>
          <p:cNvSpPr>
            <a:spLocks noChangeArrowheads="1" noTextEdit="1"/>
          </p:cNvSpPr>
          <p:nvPr>
            <p:ph type="sldImg"/>
          </p:nvPr>
        </p:nvSpPr>
        <p:spPr>
          <a:ln/>
        </p:spPr>
      </p:sp>
      <p:sp>
        <p:nvSpPr>
          <p:cNvPr id="105267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E978F5-0F00-4760-9C21-EEC91B163F6A}" type="slidenum">
              <a:rPr lang="en-US" altLang="en-US"/>
              <a:pPr/>
              <a:t>34</a:t>
            </a:fld>
            <a:endParaRPr lang="en-US" altLang="en-US"/>
          </a:p>
        </p:txBody>
      </p:sp>
      <p:sp>
        <p:nvSpPr>
          <p:cNvPr id="1056770" name="Rectangle 2"/>
          <p:cNvSpPr>
            <a:spLocks noChangeArrowheads="1" noTextEdit="1"/>
          </p:cNvSpPr>
          <p:nvPr>
            <p:ph type="sldImg"/>
          </p:nvPr>
        </p:nvSpPr>
        <p:spPr>
          <a:ln/>
        </p:spPr>
      </p:sp>
      <p:sp>
        <p:nvSpPr>
          <p:cNvPr id="105677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8519A-E18E-48B3-85E1-25692C642C47}" type="slidenum">
              <a:rPr lang="en-US" altLang="en-US"/>
              <a:pPr/>
              <a:t>35</a:t>
            </a:fld>
            <a:endParaRPr lang="en-US" altLang="en-US"/>
          </a:p>
        </p:txBody>
      </p:sp>
      <p:sp>
        <p:nvSpPr>
          <p:cNvPr id="1057794" name="Rectangle 2"/>
          <p:cNvSpPr>
            <a:spLocks noChangeArrowheads="1" noTextEdit="1"/>
          </p:cNvSpPr>
          <p:nvPr>
            <p:ph type="sldImg"/>
          </p:nvPr>
        </p:nvSpPr>
        <p:spPr>
          <a:ln/>
        </p:spPr>
      </p:sp>
      <p:sp>
        <p:nvSpPr>
          <p:cNvPr id="105779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78DBC7-DD33-4AB6-99FB-5F8161145E03}" type="slidenum">
              <a:rPr lang="en-US" altLang="en-US"/>
              <a:pPr/>
              <a:t>36</a:t>
            </a:fld>
            <a:endParaRPr lang="en-US" altLang="en-US"/>
          </a:p>
        </p:txBody>
      </p:sp>
      <p:sp>
        <p:nvSpPr>
          <p:cNvPr id="1058818" name="Rectangle 2"/>
          <p:cNvSpPr>
            <a:spLocks noChangeArrowheads="1" noTextEdit="1"/>
          </p:cNvSpPr>
          <p:nvPr>
            <p:ph type="sldImg"/>
          </p:nvPr>
        </p:nvSpPr>
        <p:spPr>
          <a:ln/>
        </p:spPr>
      </p:sp>
      <p:sp>
        <p:nvSpPr>
          <p:cNvPr id="105881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FDD6BB-0ABB-4F3F-9DED-A62B066B669B}" type="slidenum">
              <a:rPr lang="en-US" altLang="en-US"/>
              <a:pPr/>
              <a:t>37</a:t>
            </a:fld>
            <a:endParaRPr lang="en-US" altLang="en-US"/>
          </a:p>
        </p:txBody>
      </p:sp>
      <p:sp>
        <p:nvSpPr>
          <p:cNvPr id="1059842" name="Rectangle 2"/>
          <p:cNvSpPr>
            <a:spLocks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1303A-179B-49A4-91B8-81163BF11268}" type="slidenum">
              <a:rPr lang="en-US" altLang="en-US"/>
              <a:pPr/>
              <a:t>4</a:t>
            </a:fld>
            <a:endParaRPr lang="en-US" altLang="en-US"/>
          </a:p>
        </p:txBody>
      </p:sp>
      <p:sp>
        <p:nvSpPr>
          <p:cNvPr id="1015810" name="Rectangle 2"/>
          <p:cNvSpPr>
            <a:spLocks noChangeArrowheads="1" noTextEdit="1"/>
          </p:cNvSpPr>
          <p:nvPr>
            <p:ph type="sldImg"/>
          </p:nvPr>
        </p:nvSpPr>
        <p:spPr>
          <a:ln/>
        </p:spPr>
      </p:sp>
      <p:sp>
        <p:nvSpPr>
          <p:cNvPr id="101581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41FF99-5F8D-4A28-9C2D-2A866E9D711E}" type="slidenum">
              <a:rPr lang="en-US" altLang="en-US"/>
              <a:pPr/>
              <a:t>5</a:t>
            </a:fld>
            <a:endParaRPr lang="en-US" altLang="en-US"/>
          </a:p>
        </p:txBody>
      </p:sp>
      <p:sp>
        <p:nvSpPr>
          <p:cNvPr id="1016834" name="Rectangle 2"/>
          <p:cNvSpPr>
            <a:spLocks noChangeArrowheads="1" noTextEdit="1"/>
          </p:cNvSpPr>
          <p:nvPr>
            <p:ph type="sldImg"/>
          </p:nvPr>
        </p:nvSpPr>
        <p:spPr>
          <a:ln/>
        </p:spPr>
      </p:sp>
      <p:sp>
        <p:nvSpPr>
          <p:cNvPr id="101683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95E4CB-7995-4A95-99D3-052FEFE6E976}" type="slidenum">
              <a:rPr lang="en-US" altLang="en-US"/>
              <a:pPr/>
              <a:t>6</a:t>
            </a:fld>
            <a:endParaRPr lang="en-US" altLang="en-US"/>
          </a:p>
        </p:txBody>
      </p:sp>
      <p:sp>
        <p:nvSpPr>
          <p:cNvPr id="1017858" name="Rectangle 2"/>
          <p:cNvSpPr>
            <a:spLocks noChangeArrowheads="1" noTextEdit="1"/>
          </p:cNvSpPr>
          <p:nvPr>
            <p:ph type="sldImg"/>
          </p:nvPr>
        </p:nvSpPr>
        <p:spPr>
          <a:ln/>
        </p:spPr>
      </p:sp>
      <p:sp>
        <p:nvSpPr>
          <p:cNvPr id="101785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B7866-5847-473E-BB54-E627E2303294}" type="slidenum">
              <a:rPr lang="en-US" altLang="en-US"/>
              <a:pPr/>
              <a:t>7</a:t>
            </a:fld>
            <a:endParaRPr lang="en-US" altLang="en-US"/>
          </a:p>
        </p:txBody>
      </p:sp>
      <p:sp>
        <p:nvSpPr>
          <p:cNvPr id="1019906" name="Rectangle 2"/>
          <p:cNvSpPr>
            <a:spLocks noChangeArrowheads="1" noTextEdit="1"/>
          </p:cNvSpPr>
          <p:nvPr>
            <p:ph type="sldImg"/>
          </p:nvPr>
        </p:nvSpPr>
        <p:spPr>
          <a:ln/>
        </p:spPr>
      </p:sp>
      <p:sp>
        <p:nvSpPr>
          <p:cNvPr id="1019907"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DF3D3F-152D-483E-8AA5-E53DFBCA399C}" type="slidenum">
              <a:rPr lang="en-US" altLang="en-US"/>
              <a:pPr/>
              <a:t>8</a:t>
            </a:fld>
            <a:endParaRPr lang="en-US" altLang="en-US"/>
          </a:p>
        </p:txBody>
      </p:sp>
      <p:sp>
        <p:nvSpPr>
          <p:cNvPr id="1021954" name="Rectangle 2"/>
          <p:cNvSpPr>
            <a:spLocks noChangeArrowheads="1" noTextEdit="1"/>
          </p:cNvSpPr>
          <p:nvPr>
            <p:ph type="sldImg"/>
          </p:nvPr>
        </p:nvSpPr>
        <p:spPr>
          <a:ln/>
        </p:spPr>
      </p:sp>
      <p:sp>
        <p:nvSpPr>
          <p:cNvPr id="1021955"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12B3E8-B28F-448C-827C-6B0A7ECA2C08}" type="slidenum">
              <a:rPr lang="en-US" altLang="en-US"/>
              <a:pPr/>
              <a:t>9</a:t>
            </a:fld>
            <a:endParaRPr lang="en-US" altLang="en-US"/>
          </a:p>
        </p:txBody>
      </p:sp>
      <p:sp>
        <p:nvSpPr>
          <p:cNvPr id="1022978" name="Rectangle 2"/>
          <p:cNvSpPr>
            <a:spLocks noChangeArrowheads="1" noTextEdit="1"/>
          </p:cNvSpPr>
          <p:nvPr>
            <p:ph type="sldImg"/>
          </p:nvPr>
        </p:nvSpPr>
        <p:spPr>
          <a:ln/>
        </p:spPr>
      </p:sp>
      <p:sp>
        <p:nvSpPr>
          <p:cNvPr id="102297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01432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3450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600200"/>
            <a:ext cx="2173287" cy="55546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6370638" cy="55546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77401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52105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9382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27752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785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3819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92386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4151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66709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90130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27576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554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314450"/>
            <a:ext cx="2173287" cy="5840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14450"/>
            <a:ext cx="6370638" cy="5840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07965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505912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3512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658831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96022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7348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51343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286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455128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04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95101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87919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314450"/>
            <a:ext cx="2173287" cy="5840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14450"/>
            <a:ext cx="6370638" cy="5840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2901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5891189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2366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569743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1445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1445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46637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855674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40000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39327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763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490510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06072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5701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0238" y="1314450"/>
            <a:ext cx="2173287" cy="58404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314450"/>
            <a:ext cx="6370638" cy="5840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3366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9627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4154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7797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904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89403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5" Type="http://schemas.openxmlformats.org/officeDocument/2006/relationships/image" Target="../media/image11.png"/><Relationship Id="rId2" Type="http://schemas.openxmlformats.org/officeDocument/2006/relationships/slideLayout" Target="../slideLayouts/slideLayout2.xml"/><Relationship Id="rId16" Type="http://schemas.openxmlformats.org/officeDocument/2006/relationships/image" Target="../media/image4.png"/><Relationship Id="rId20" Type="http://schemas.openxmlformats.org/officeDocument/2006/relationships/slide" Target="../slides/slide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0.png"/><Relationship Id="rId5" Type="http://schemas.openxmlformats.org/officeDocument/2006/relationships/slideLayout" Target="../slideLayouts/slideLayout5.xml"/><Relationship Id="rId15" Type="http://schemas.openxmlformats.org/officeDocument/2006/relationships/image" Target="../media/image3.png"/><Relationship Id="rId23" Type="http://schemas.openxmlformats.org/officeDocument/2006/relationships/image" Target="../media/image9.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 Id="rId22" Type="http://schemas.openxmlformats.org/officeDocument/2006/relationships/hyperlink" Target="http://connected.mcgraw-hill.com/"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14.xml"/><Relationship Id="rId21" Type="http://schemas.openxmlformats.org/officeDocument/2006/relationships/hyperlink" Target="http://connected.mcgraw-hill.com/" TargetMode="Externa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20"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11.png"/><Relationship Id="rId5" Type="http://schemas.openxmlformats.org/officeDocument/2006/relationships/slideLayout" Target="../slideLayouts/slideLayout16.xml"/><Relationship Id="rId15" Type="http://schemas.openxmlformats.org/officeDocument/2006/relationships/image" Target="../media/image4.png"/><Relationship Id="rId23" Type="http://schemas.openxmlformats.org/officeDocument/2006/relationships/image" Target="../media/image10.png"/><Relationship Id="rId10" Type="http://schemas.openxmlformats.org/officeDocument/2006/relationships/slideLayout" Target="../slideLayouts/slideLayout21.xml"/><Relationship Id="rId19" Type="http://schemas.openxmlformats.org/officeDocument/2006/relationships/slide" Target="../slides/slide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2.png"/><Relationship Id="rId22" Type="http://schemas.openxmlformats.org/officeDocument/2006/relationships/image" Target="../media/image9.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25.xml"/><Relationship Id="rId21" Type="http://schemas.openxmlformats.org/officeDocument/2006/relationships/image" Target="../media/image8.png"/><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5" Type="http://schemas.openxmlformats.org/officeDocument/2006/relationships/image" Target="../media/image11.png"/><Relationship Id="rId2" Type="http://schemas.openxmlformats.org/officeDocument/2006/relationships/slideLayout" Target="../slideLayouts/slideLayout24.xml"/><Relationship Id="rId16" Type="http://schemas.openxmlformats.org/officeDocument/2006/relationships/image" Target="../media/image4.png"/><Relationship Id="rId20" Type="http://schemas.openxmlformats.org/officeDocument/2006/relationships/slide" Target="../slides/slide1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10.png"/><Relationship Id="rId5" Type="http://schemas.openxmlformats.org/officeDocument/2006/relationships/slideLayout" Target="../slideLayouts/slideLayout27.xml"/><Relationship Id="rId15" Type="http://schemas.openxmlformats.org/officeDocument/2006/relationships/image" Target="../media/image12.png"/><Relationship Id="rId23" Type="http://schemas.openxmlformats.org/officeDocument/2006/relationships/image" Target="../media/image9.png"/><Relationship Id="rId10" Type="http://schemas.openxmlformats.org/officeDocument/2006/relationships/slideLayout" Target="../slideLayouts/slideLayout32.xml"/><Relationship Id="rId19" Type="http://schemas.openxmlformats.org/officeDocument/2006/relationships/image" Target="../media/image7.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 Id="rId22" Type="http://schemas.openxmlformats.org/officeDocument/2006/relationships/hyperlink" Target="http://connected.mcgraw-hill.com/" TargetMode="Externa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18" Type="http://schemas.openxmlformats.org/officeDocument/2006/relationships/image" Target="../media/image7.png"/><Relationship Id="rId3" Type="http://schemas.openxmlformats.org/officeDocument/2006/relationships/slideLayout" Target="../slideLayouts/slideLayout36.xml"/><Relationship Id="rId21" Type="http://schemas.openxmlformats.org/officeDocument/2006/relationships/hyperlink" Target="http://connected.mcgraw-hill.com/" TargetMode="External"/><Relationship Id="rId7" Type="http://schemas.openxmlformats.org/officeDocument/2006/relationships/slideLayout" Target="../slideLayouts/slideLayout40.xml"/><Relationship Id="rId12" Type="http://schemas.openxmlformats.org/officeDocument/2006/relationships/theme" Target="../theme/theme4.xml"/><Relationship Id="rId17" Type="http://schemas.openxmlformats.org/officeDocument/2006/relationships/image" Target="../media/image6.png"/><Relationship Id="rId2" Type="http://schemas.openxmlformats.org/officeDocument/2006/relationships/slideLayout" Target="../slideLayouts/slideLayout35.xml"/><Relationship Id="rId16" Type="http://schemas.openxmlformats.org/officeDocument/2006/relationships/image" Target="../media/image5.png"/><Relationship Id="rId20" Type="http://schemas.openxmlformats.org/officeDocument/2006/relationships/image" Target="../media/image8.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image" Target="../media/image11.png"/><Relationship Id="rId5" Type="http://schemas.openxmlformats.org/officeDocument/2006/relationships/slideLayout" Target="../slideLayouts/slideLayout38.xml"/><Relationship Id="rId15" Type="http://schemas.openxmlformats.org/officeDocument/2006/relationships/image" Target="../media/image4.png"/><Relationship Id="rId23" Type="http://schemas.openxmlformats.org/officeDocument/2006/relationships/image" Target="../media/image10.png"/><Relationship Id="rId10" Type="http://schemas.openxmlformats.org/officeDocument/2006/relationships/slideLayout" Target="../slideLayouts/slideLayout43.xml"/><Relationship Id="rId19" Type="http://schemas.openxmlformats.org/officeDocument/2006/relationships/slide" Target="../slides/slide1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 Id="rId22"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3250" name="Picture 2" descr="11MSS_BlueGradient"/>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3251" name="background" descr="11MSS_Interface_01a"/>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3254" name="Rectangle 6"/>
          <p:cNvSpPr>
            <a:spLocks noGrp="1" noChangeArrowheads="1"/>
          </p:cNvSpPr>
          <p:nvPr>
            <p:ph type="title"/>
          </p:nvPr>
        </p:nvSpPr>
        <p:spPr bwMode="auto">
          <a:xfrm>
            <a:off x="923925" y="6896100"/>
            <a:ext cx="82296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53272" name="upper_right" descr="11MSS Lesson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invGray">
          <a:xfrm>
            <a:off x="0" y="0"/>
            <a:ext cx="9144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3275" name="tab" descr="11MSS_NavBar_800"/>
          <p:cNvPicPr>
            <a:picLocks noChangeAspect="1" noChangeArrowheads="1"/>
          </p:cNvPicPr>
          <p:nvPr userDrawn="1"/>
        </p:nvPicPr>
        <p:blipFill>
          <a:blip r:embed="rId16">
            <a:extLst>
              <a:ext uri="{28A0092B-C50C-407E-A947-70E740481C1C}">
                <a14:useLocalDpi xmlns:a14="http://schemas.microsoft.com/office/drawing/2010/main" val="0"/>
              </a:ext>
            </a:extLst>
          </a:blip>
          <a:srcRect l="36644"/>
          <a:stretch>
            <a:fillRect/>
          </a:stretch>
        </p:blipFill>
        <p:spPr bwMode="auto">
          <a:xfrm>
            <a:off x="2887663" y="6100763"/>
            <a:ext cx="3836987" cy="757237"/>
          </a:xfrm>
          <a:prstGeom prst="rect">
            <a:avLst/>
          </a:prstGeom>
          <a:noFill/>
          <a:extLst>
            <a:ext uri="{909E8E84-426E-40DD-AFC4-6F175D3DCCD1}">
              <a14:hiddenFill xmlns:a14="http://schemas.microsoft.com/office/drawing/2010/main">
                <a:solidFill>
                  <a:srgbClr val="FFFFFF"/>
                </a:solidFill>
              </a14:hiddenFill>
            </a:ext>
          </a:extLst>
        </p:spPr>
      </p:pic>
      <p:pic>
        <p:nvPicPr>
          <p:cNvPr id="53276" name="tab" descr="11MSS_NavBar_800"/>
          <p:cNvPicPr>
            <a:picLocks noChangeAspect="1" noChangeArrowheads="1"/>
          </p:cNvPicPr>
          <p:nvPr userDrawn="1"/>
        </p:nvPicPr>
        <p:blipFill>
          <a:blip r:embed="rId16">
            <a:extLst>
              <a:ext uri="{28A0092B-C50C-407E-A947-70E740481C1C}">
                <a14:useLocalDpi xmlns:a14="http://schemas.microsoft.com/office/drawing/2010/main" val="0"/>
              </a:ext>
            </a:extLst>
          </a:blip>
          <a:srcRect r="48598"/>
          <a:stretch>
            <a:fillRect/>
          </a:stretch>
        </p:blipFill>
        <p:spPr bwMode="auto">
          <a:xfrm>
            <a:off x="2354263" y="6100763"/>
            <a:ext cx="3113087" cy="757237"/>
          </a:xfrm>
          <a:prstGeom prst="rect">
            <a:avLst/>
          </a:prstGeom>
          <a:noFill/>
          <a:extLst>
            <a:ext uri="{909E8E84-426E-40DD-AFC4-6F175D3DCCD1}">
              <a14:hiddenFill xmlns:a14="http://schemas.microsoft.com/office/drawing/2010/main">
                <a:solidFill>
                  <a:srgbClr val="FFFFFF"/>
                </a:solidFill>
              </a14:hiddenFill>
            </a:ext>
          </a:extLst>
        </p:spPr>
      </p:pic>
      <p:pic>
        <p:nvPicPr>
          <p:cNvPr id="53277" name="back" descr="11MS--Nav_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473700" y="6451600"/>
            <a:ext cx="482600" cy="377825"/>
          </a:xfrm>
          <a:prstGeom prst="rect">
            <a:avLst/>
          </a:prstGeom>
          <a:noFill/>
          <a:extLst>
            <a:ext uri="{909E8E84-426E-40DD-AFC4-6F175D3DCCD1}">
              <a14:hiddenFill xmlns:a14="http://schemas.microsoft.com/office/drawing/2010/main">
                <a:solidFill>
                  <a:srgbClr val="FFFFFF"/>
                </a:solidFill>
              </a14:hiddenFill>
            </a:ext>
          </a:extLst>
        </p:spPr>
      </p:pic>
      <p:pic>
        <p:nvPicPr>
          <p:cNvPr id="53278" name="exit" descr="11MS-Nav_Exit">
            <a:hlinkClick r:id="" action="ppaction://hlinkshowjump?jump=endshow"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340225" y="6451600"/>
            <a:ext cx="438150" cy="377825"/>
          </a:xfrm>
          <a:prstGeom prst="rect">
            <a:avLst/>
          </a:prstGeom>
          <a:noFill/>
          <a:extLst>
            <a:ext uri="{909E8E84-426E-40DD-AFC4-6F175D3DCCD1}">
              <a14:hiddenFill xmlns:a14="http://schemas.microsoft.com/office/drawing/2010/main">
                <a:solidFill>
                  <a:srgbClr val="FFFFFF"/>
                </a:solidFill>
              </a14:hiddenFill>
            </a:ext>
          </a:extLst>
        </p:spPr>
      </p:pic>
      <p:pic>
        <p:nvPicPr>
          <p:cNvPr id="53279" name="forward" descr="11MS-Nav_Forward">
            <a:hlinkClick r:id="" action="ppaction://hlinkshowjump?jump=next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6084888" y="6451600"/>
            <a:ext cx="482600" cy="377825"/>
          </a:xfrm>
          <a:prstGeom prst="rect">
            <a:avLst/>
          </a:prstGeom>
          <a:noFill/>
          <a:extLst>
            <a:ext uri="{909E8E84-426E-40DD-AFC4-6F175D3DCCD1}">
              <a14:hiddenFill xmlns:a14="http://schemas.microsoft.com/office/drawing/2010/main">
                <a:solidFill>
                  <a:srgbClr val="FFFFFF"/>
                </a:solidFill>
              </a14:hiddenFill>
            </a:ext>
          </a:extLst>
        </p:spPr>
      </p:pic>
      <p:pic>
        <p:nvPicPr>
          <p:cNvPr id="53280" name="home" descr="11MS-Nav_Home">
            <a:hlinkClick r:id="rId20" action="ppaction://hlinksldjump"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4906963" y="6451600"/>
            <a:ext cx="438150" cy="377825"/>
          </a:xfrm>
          <a:prstGeom prst="rect">
            <a:avLst/>
          </a:prstGeom>
          <a:noFill/>
          <a:extLst>
            <a:ext uri="{909E8E84-426E-40DD-AFC4-6F175D3DCCD1}">
              <a14:hiddenFill xmlns:a14="http://schemas.microsoft.com/office/drawing/2010/main">
                <a:solidFill>
                  <a:srgbClr val="FFFFFF"/>
                </a:solidFill>
              </a14:hiddenFill>
            </a:ext>
          </a:extLst>
        </p:spPr>
      </p:pic>
      <p:pic>
        <p:nvPicPr>
          <p:cNvPr id="53281" name="gc" descr="11MS-Nav_Online">
            <a:hlinkClick r:id="rId22"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2532063" y="6462713"/>
            <a:ext cx="1679575" cy="350837"/>
          </a:xfrm>
          <a:prstGeom prst="rect">
            <a:avLst/>
          </a:prstGeom>
          <a:noFill/>
          <a:extLst>
            <a:ext uri="{909E8E84-426E-40DD-AFC4-6F175D3DCCD1}">
              <a14:hiddenFill xmlns:a14="http://schemas.microsoft.com/office/drawing/2010/main">
                <a:solidFill>
                  <a:srgbClr val="FFFFFF"/>
                </a:solidFill>
              </a14:hiddenFill>
            </a:ext>
          </a:extLst>
        </p:spPr>
      </p:pic>
      <p:pic>
        <p:nvPicPr>
          <p:cNvPr id="53282" name="Picture 34" descr="11MSS Chapter_Tab_Large"/>
          <p:cNvPicPr>
            <a:picLocks noChangeAspect="1" noChangeArrowheads="1"/>
          </p:cNvPicPr>
          <p:nvPr userDrawn="1"/>
        </p:nvPicPr>
        <p:blipFill>
          <a:blip r:embed="rId24">
            <a:extLst>
              <a:ext uri="{28A0092B-C50C-407E-A947-70E740481C1C}">
                <a14:useLocalDpi xmlns:a14="http://schemas.microsoft.com/office/drawing/2010/main" val="0"/>
              </a:ext>
            </a:extLst>
          </a:blip>
          <a:srcRect l="22501" r="14166"/>
          <a:stretch>
            <a:fillRect/>
          </a:stretch>
        </p:blipFill>
        <p:spPr bwMode="hidden">
          <a:xfrm>
            <a:off x="0" y="0"/>
            <a:ext cx="5791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3283" name="Picture 35" descr="11MSS_Headers-C353"/>
          <p:cNvPicPr>
            <a:picLocks noChangeAspect="1" noChangeArrowheads="1"/>
          </p:cNvPicPr>
          <p:nvPr userDrawn="1"/>
        </p:nvPicPr>
        <p:blipFill>
          <a:blip r:embed="rId25">
            <a:extLst>
              <a:ext uri="{28A0092B-C50C-407E-A947-70E740481C1C}">
                <a14:useLocalDpi xmlns:a14="http://schemas.microsoft.com/office/drawing/2010/main" val="0"/>
              </a:ext>
            </a:extLst>
          </a:blip>
          <a:srcRect r="39980"/>
          <a:stretch>
            <a:fillRect/>
          </a:stretch>
        </p:blipFill>
        <p:spPr bwMode="invGray">
          <a:xfrm>
            <a:off x="0" y="0"/>
            <a:ext cx="54864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3534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rtl="0" fontAlgn="base">
        <a:lnSpc>
          <a:spcPct val="90000"/>
        </a:lnSpc>
        <a:spcBef>
          <a:spcPct val="0"/>
        </a:spcBef>
        <a:spcAft>
          <a:spcPct val="0"/>
        </a:spcAft>
        <a:defRPr sz="1400">
          <a:solidFill>
            <a:schemeClr val="tx2"/>
          </a:solidFill>
          <a:latin typeface="+mj-lt"/>
          <a:ea typeface="+mj-ea"/>
          <a:cs typeface="+mj-cs"/>
        </a:defRPr>
      </a:lvl1pPr>
      <a:lvl2pPr algn="r" rtl="0" fontAlgn="base">
        <a:lnSpc>
          <a:spcPct val="90000"/>
        </a:lnSpc>
        <a:spcBef>
          <a:spcPct val="0"/>
        </a:spcBef>
        <a:spcAft>
          <a:spcPct val="0"/>
        </a:spcAft>
        <a:defRPr sz="1400">
          <a:solidFill>
            <a:schemeClr val="tx2"/>
          </a:solidFill>
          <a:latin typeface="Arial" charset="0"/>
        </a:defRPr>
      </a:lvl2pPr>
      <a:lvl3pPr algn="r" rtl="0" fontAlgn="base">
        <a:lnSpc>
          <a:spcPct val="90000"/>
        </a:lnSpc>
        <a:spcBef>
          <a:spcPct val="0"/>
        </a:spcBef>
        <a:spcAft>
          <a:spcPct val="0"/>
        </a:spcAft>
        <a:defRPr sz="1400">
          <a:solidFill>
            <a:schemeClr val="tx2"/>
          </a:solidFill>
          <a:latin typeface="Arial" charset="0"/>
        </a:defRPr>
      </a:lvl3pPr>
      <a:lvl4pPr algn="r" rtl="0" fontAlgn="base">
        <a:lnSpc>
          <a:spcPct val="90000"/>
        </a:lnSpc>
        <a:spcBef>
          <a:spcPct val="0"/>
        </a:spcBef>
        <a:spcAft>
          <a:spcPct val="0"/>
        </a:spcAft>
        <a:defRPr sz="1400">
          <a:solidFill>
            <a:schemeClr val="tx2"/>
          </a:solidFill>
          <a:latin typeface="Arial" charset="0"/>
        </a:defRPr>
      </a:lvl4pPr>
      <a:lvl5pPr algn="r" rtl="0" fontAlgn="base">
        <a:lnSpc>
          <a:spcPct val="90000"/>
        </a:lnSpc>
        <a:spcBef>
          <a:spcPct val="0"/>
        </a:spcBef>
        <a:spcAft>
          <a:spcPct val="0"/>
        </a:spcAft>
        <a:defRPr sz="1400">
          <a:solidFill>
            <a:schemeClr val="tx2"/>
          </a:solidFill>
          <a:latin typeface="Arial" charset="0"/>
        </a:defRPr>
      </a:lvl5pPr>
      <a:lvl6pPr marL="457200" algn="r" rtl="0" fontAlgn="base">
        <a:lnSpc>
          <a:spcPct val="90000"/>
        </a:lnSpc>
        <a:spcBef>
          <a:spcPct val="0"/>
        </a:spcBef>
        <a:spcAft>
          <a:spcPct val="0"/>
        </a:spcAft>
        <a:defRPr sz="1400">
          <a:solidFill>
            <a:schemeClr val="tx2"/>
          </a:solidFill>
          <a:latin typeface="Arial" charset="0"/>
        </a:defRPr>
      </a:lvl6pPr>
      <a:lvl7pPr marL="914400" algn="r" rtl="0" fontAlgn="base">
        <a:lnSpc>
          <a:spcPct val="90000"/>
        </a:lnSpc>
        <a:spcBef>
          <a:spcPct val="0"/>
        </a:spcBef>
        <a:spcAft>
          <a:spcPct val="0"/>
        </a:spcAft>
        <a:defRPr sz="1400">
          <a:solidFill>
            <a:schemeClr val="tx2"/>
          </a:solidFill>
          <a:latin typeface="Arial" charset="0"/>
        </a:defRPr>
      </a:lvl7pPr>
      <a:lvl8pPr marL="1371600" algn="r" rtl="0" fontAlgn="base">
        <a:lnSpc>
          <a:spcPct val="90000"/>
        </a:lnSpc>
        <a:spcBef>
          <a:spcPct val="0"/>
        </a:spcBef>
        <a:spcAft>
          <a:spcPct val="0"/>
        </a:spcAft>
        <a:defRPr sz="1400">
          <a:solidFill>
            <a:schemeClr val="tx2"/>
          </a:solidFill>
          <a:latin typeface="Arial" charset="0"/>
        </a:defRPr>
      </a:lvl8pPr>
      <a:lvl9pPr marL="1828800" algn="r" rtl="0" fontAlgn="base">
        <a:lnSpc>
          <a:spcPct val="90000"/>
        </a:lnSpc>
        <a:spcBef>
          <a:spcPct val="0"/>
        </a:spcBef>
        <a:spcAft>
          <a:spcPct val="0"/>
        </a:spcAft>
        <a:defRPr sz="1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3058" name="background" descr="11MSS_Interface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73060" name="Rectangle 4"/>
          <p:cNvSpPr>
            <a:spLocks noGrp="1" noChangeArrowheads="1"/>
          </p:cNvSpPr>
          <p:nvPr>
            <p:ph type="title"/>
          </p:nvPr>
        </p:nvSpPr>
        <p:spPr bwMode="auto">
          <a:xfrm>
            <a:off x="923925" y="6896100"/>
            <a:ext cx="82296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73061" name="Rectangle 5"/>
          <p:cNvSpPr>
            <a:spLocks noGrp="1" noChangeArrowheads="1"/>
          </p:cNvSpPr>
          <p:nvPr>
            <p:ph type="body" idx="1"/>
          </p:nvPr>
        </p:nvSpPr>
        <p:spPr bwMode="auto">
          <a:xfrm>
            <a:off x="457200" y="1314450"/>
            <a:ext cx="8229600"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73078" name="upper_right" descr="11MSS ChapIntr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invGray">
          <a:xfrm>
            <a:off x="0" y="0"/>
            <a:ext cx="9144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73081" name="tab" descr="11MSS_NavBar_800"/>
          <p:cNvPicPr>
            <a:picLocks noChangeAspect="1" noChangeArrowheads="1"/>
          </p:cNvPicPr>
          <p:nvPr userDrawn="1"/>
        </p:nvPicPr>
        <p:blipFill>
          <a:blip r:embed="rId15">
            <a:extLst>
              <a:ext uri="{28A0092B-C50C-407E-A947-70E740481C1C}">
                <a14:useLocalDpi xmlns:a14="http://schemas.microsoft.com/office/drawing/2010/main" val="0"/>
              </a:ext>
            </a:extLst>
          </a:blip>
          <a:srcRect l="36644"/>
          <a:stretch>
            <a:fillRect/>
          </a:stretch>
        </p:blipFill>
        <p:spPr bwMode="auto">
          <a:xfrm>
            <a:off x="2887663" y="6100763"/>
            <a:ext cx="3836987" cy="757237"/>
          </a:xfrm>
          <a:prstGeom prst="rect">
            <a:avLst/>
          </a:prstGeom>
          <a:noFill/>
          <a:extLst>
            <a:ext uri="{909E8E84-426E-40DD-AFC4-6F175D3DCCD1}">
              <a14:hiddenFill xmlns:a14="http://schemas.microsoft.com/office/drawing/2010/main">
                <a:solidFill>
                  <a:srgbClr val="FFFFFF"/>
                </a:solidFill>
              </a14:hiddenFill>
            </a:ext>
          </a:extLst>
        </p:spPr>
      </p:pic>
      <p:pic>
        <p:nvPicPr>
          <p:cNvPr id="173082" name="tab" descr="11MSS_NavBar_800"/>
          <p:cNvPicPr>
            <a:picLocks noChangeAspect="1" noChangeArrowheads="1"/>
          </p:cNvPicPr>
          <p:nvPr userDrawn="1"/>
        </p:nvPicPr>
        <p:blipFill>
          <a:blip r:embed="rId15">
            <a:extLst>
              <a:ext uri="{28A0092B-C50C-407E-A947-70E740481C1C}">
                <a14:useLocalDpi xmlns:a14="http://schemas.microsoft.com/office/drawing/2010/main" val="0"/>
              </a:ext>
            </a:extLst>
          </a:blip>
          <a:srcRect r="48598"/>
          <a:stretch>
            <a:fillRect/>
          </a:stretch>
        </p:blipFill>
        <p:spPr bwMode="auto">
          <a:xfrm>
            <a:off x="2354263" y="6100763"/>
            <a:ext cx="3113087" cy="757237"/>
          </a:xfrm>
          <a:prstGeom prst="rect">
            <a:avLst/>
          </a:prstGeom>
          <a:noFill/>
          <a:extLst>
            <a:ext uri="{909E8E84-426E-40DD-AFC4-6F175D3DCCD1}">
              <a14:hiddenFill xmlns:a14="http://schemas.microsoft.com/office/drawing/2010/main">
                <a:solidFill>
                  <a:srgbClr val="FFFFFF"/>
                </a:solidFill>
              </a14:hiddenFill>
            </a:ext>
          </a:extLst>
        </p:spPr>
      </p:pic>
      <p:pic>
        <p:nvPicPr>
          <p:cNvPr id="173083" name="back" descr="11MS--Nav_Back">
            <a:hlinkClick r:id="" action="ppaction://hlinkshowjump?jump=previous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473700" y="6451600"/>
            <a:ext cx="482600" cy="377825"/>
          </a:xfrm>
          <a:prstGeom prst="rect">
            <a:avLst/>
          </a:prstGeom>
          <a:noFill/>
          <a:extLst>
            <a:ext uri="{909E8E84-426E-40DD-AFC4-6F175D3DCCD1}">
              <a14:hiddenFill xmlns:a14="http://schemas.microsoft.com/office/drawing/2010/main">
                <a:solidFill>
                  <a:srgbClr val="FFFFFF"/>
                </a:solidFill>
              </a14:hiddenFill>
            </a:ext>
          </a:extLst>
        </p:spPr>
      </p:pic>
      <p:pic>
        <p:nvPicPr>
          <p:cNvPr id="173084" name="exit" descr="11MS-Nav_Exit">
            <a:hlinkClick r:id="" action="ppaction://hlinkshowjump?jump=endshow"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340225" y="6451600"/>
            <a:ext cx="438150" cy="377825"/>
          </a:xfrm>
          <a:prstGeom prst="rect">
            <a:avLst/>
          </a:prstGeom>
          <a:noFill/>
          <a:extLst>
            <a:ext uri="{909E8E84-426E-40DD-AFC4-6F175D3DCCD1}">
              <a14:hiddenFill xmlns:a14="http://schemas.microsoft.com/office/drawing/2010/main">
                <a:solidFill>
                  <a:srgbClr val="FFFFFF"/>
                </a:solidFill>
              </a14:hiddenFill>
            </a:ext>
          </a:extLst>
        </p:spPr>
      </p:pic>
      <p:pic>
        <p:nvPicPr>
          <p:cNvPr id="173085" name="forward" descr="11MS-Nav_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084888" y="6451600"/>
            <a:ext cx="482600" cy="377825"/>
          </a:xfrm>
          <a:prstGeom prst="rect">
            <a:avLst/>
          </a:prstGeom>
          <a:noFill/>
          <a:extLst>
            <a:ext uri="{909E8E84-426E-40DD-AFC4-6F175D3DCCD1}">
              <a14:hiddenFill xmlns:a14="http://schemas.microsoft.com/office/drawing/2010/main">
                <a:solidFill>
                  <a:srgbClr val="FFFFFF"/>
                </a:solidFill>
              </a14:hiddenFill>
            </a:ext>
          </a:extLst>
        </p:spPr>
      </p:pic>
      <p:pic>
        <p:nvPicPr>
          <p:cNvPr id="173086" name="home" descr="11MS-Nav_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906963" y="6451600"/>
            <a:ext cx="438150" cy="377825"/>
          </a:xfrm>
          <a:prstGeom prst="rect">
            <a:avLst/>
          </a:prstGeom>
          <a:noFill/>
          <a:extLst>
            <a:ext uri="{909E8E84-426E-40DD-AFC4-6F175D3DCCD1}">
              <a14:hiddenFill xmlns:a14="http://schemas.microsoft.com/office/drawing/2010/main">
                <a:solidFill>
                  <a:srgbClr val="FFFFFF"/>
                </a:solidFill>
              </a14:hiddenFill>
            </a:ext>
          </a:extLst>
        </p:spPr>
      </p:pic>
      <p:pic>
        <p:nvPicPr>
          <p:cNvPr id="173087" name="gc" descr="11MS-Nav_Online">
            <a:hlinkClick r:id="rId21"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2532063" y="6462713"/>
            <a:ext cx="1679575" cy="350837"/>
          </a:xfrm>
          <a:prstGeom prst="rect">
            <a:avLst/>
          </a:prstGeom>
          <a:noFill/>
          <a:extLst>
            <a:ext uri="{909E8E84-426E-40DD-AFC4-6F175D3DCCD1}">
              <a14:hiddenFill xmlns:a14="http://schemas.microsoft.com/office/drawing/2010/main">
                <a:solidFill>
                  <a:srgbClr val="FFFFFF"/>
                </a:solidFill>
              </a14:hiddenFill>
            </a:ext>
          </a:extLst>
        </p:spPr>
      </p:pic>
      <p:pic>
        <p:nvPicPr>
          <p:cNvPr id="173088" name="Picture 32" descr="11MSS Chapter_Tab_Large"/>
          <p:cNvPicPr>
            <a:picLocks noChangeAspect="1" noChangeArrowheads="1"/>
          </p:cNvPicPr>
          <p:nvPr userDrawn="1"/>
        </p:nvPicPr>
        <p:blipFill>
          <a:blip r:embed="rId23">
            <a:extLst>
              <a:ext uri="{28A0092B-C50C-407E-A947-70E740481C1C}">
                <a14:useLocalDpi xmlns:a14="http://schemas.microsoft.com/office/drawing/2010/main" val="0"/>
              </a:ext>
            </a:extLst>
          </a:blip>
          <a:srcRect l="22501" r="14166"/>
          <a:stretch>
            <a:fillRect/>
          </a:stretch>
        </p:blipFill>
        <p:spPr bwMode="hidden">
          <a:xfrm>
            <a:off x="0" y="0"/>
            <a:ext cx="5791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173089" name="Picture 33" descr="11MSS_Headers-C353"/>
          <p:cNvPicPr>
            <a:picLocks noChangeAspect="1" noChangeArrowheads="1"/>
          </p:cNvPicPr>
          <p:nvPr userDrawn="1"/>
        </p:nvPicPr>
        <p:blipFill>
          <a:blip r:embed="rId24">
            <a:extLst>
              <a:ext uri="{28A0092B-C50C-407E-A947-70E740481C1C}">
                <a14:useLocalDpi xmlns:a14="http://schemas.microsoft.com/office/drawing/2010/main" val="0"/>
              </a:ext>
            </a:extLst>
          </a:blip>
          <a:srcRect r="39980"/>
          <a:stretch>
            <a:fillRect/>
          </a:stretch>
        </p:blipFill>
        <p:spPr bwMode="invGray">
          <a:xfrm>
            <a:off x="0" y="0"/>
            <a:ext cx="54864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5958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rtl="0" fontAlgn="base">
        <a:spcBef>
          <a:spcPct val="0"/>
        </a:spcBef>
        <a:spcAft>
          <a:spcPct val="0"/>
        </a:spcAft>
        <a:defRPr sz="1400">
          <a:solidFill>
            <a:schemeClr val="tx2"/>
          </a:solidFill>
          <a:latin typeface="+mj-lt"/>
          <a:ea typeface="+mj-ea"/>
          <a:cs typeface="+mj-cs"/>
        </a:defRPr>
      </a:lvl1pPr>
      <a:lvl2pPr algn="r" rtl="0" fontAlgn="base">
        <a:spcBef>
          <a:spcPct val="0"/>
        </a:spcBef>
        <a:spcAft>
          <a:spcPct val="0"/>
        </a:spcAft>
        <a:defRPr sz="1400">
          <a:solidFill>
            <a:schemeClr val="tx2"/>
          </a:solidFill>
          <a:latin typeface="Arial" charset="0"/>
        </a:defRPr>
      </a:lvl2pPr>
      <a:lvl3pPr algn="r" rtl="0" fontAlgn="base">
        <a:spcBef>
          <a:spcPct val="0"/>
        </a:spcBef>
        <a:spcAft>
          <a:spcPct val="0"/>
        </a:spcAft>
        <a:defRPr sz="1400">
          <a:solidFill>
            <a:schemeClr val="tx2"/>
          </a:solidFill>
          <a:latin typeface="Arial" charset="0"/>
        </a:defRPr>
      </a:lvl3pPr>
      <a:lvl4pPr algn="r" rtl="0" fontAlgn="base">
        <a:spcBef>
          <a:spcPct val="0"/>
        </a:spcBef>
        <a:spcAft>
          <a:spcPct val="0"/>
        </a:spcAft>
        <a:defRPr sz="1400">
          <a:solidFill>
            <a:schemeClr val="tx2"/>
          </a:solidFill>
          <a:latin typeface="Arial" charset="0"/>
        </a:defRPr>
      </a:lvl4pPr>
      <a:lvl5pPr algn="r" rtl="0" fontAlgn="base">
        <a:spcBef>
          <a:spcPct val="0"/>
        </a:spcBef>
        <a:spcAft>
          <a:spcPct val="0"/>
        </a:spcAft>
        <a:defRPr sz="1400">
          <a:solidFill>
            <a:schemeClr val="tx2"/>
          </a:solidFill>
          <a:latin typeface="Arial" charset="0"/>
        </a:defRPr>
      </a:lvl5pPr>
      <a:lvl6pPr marL="457200" algn="r" rtl="0" fontAlgn="base">
        <a:spcBef>
          <a:spcPct val="0"/>
        </a:spcBef>
        <a:spcAft>
          <a:spcPct val="0"/>
        </a:spcAft>
        <a:defRPr sz="1400">
          <a:solidFill>
            <a:schemeClr val="tx2"/>
          </a:solidFill>
          <a:latin typeface="Arial" charset="0"/>
        </a:defRPr>
      </a:lvl6pPr>
      <a:lvl7pPr marL="914400" algn="r" rtl="0" fontAlgn="base">
        <a:spcBef>
          <a:spcPct val="0"/>
        </a:spcBef>
        <a:spcAft>
          <a:spcPct val="0"/>
        </a:spcAft>
        <a:defRPr sz="1400">
          <a:solidFill>
            <a:schemeClr val="tx2"/>
          </a:solidFill>
          <a:latin typeface="Arial" charset="0"/>
        </a:defRPr>
      </a:lvl7pPr>
      <a:lvl8pPr marL="1371600" algn="r" rtl="0" fontAlgn="base">
        <a:spcBef>
          <a:spcPct val="0"/>
        </a:spcBef>
        <a:spcAft>
          <a:spcPct val="0"/>
        </a:spcAft>
        <a:defRPr sz="1400">
          <a:solidFill>
            <a:schemeClr val="tx2"/>
          </a:solidFill>
          <a:latin typeface="Arial" charset="0"/>
        </a:defRPr>
      </a:lvl8pPr>
      <a:lvl9pPr marL="1828800" algn="r" rtl="0" fontAlgn="base">
        <a:spcBef>
          <a:spcPct val="0"/>
        </a:spcBef>
        <a:spcAft>
          <a:spcPct val="0"/>
        </a:spcAft>
        <a:defRPr sz="1400">
          <a:solidFill>
            <a:schemeClr val="tx2"/>
          </a:solidFill>
          <a:latin typeface="Arial" charset="0"/>
        </a:defRPr>
      </a:lvl9pPr>
    </p:titleStyle>
    <p:bodyStyle>
      <a:lvl1pPr marL="342900" indent="-342900" algn="l" rtl="0" fontAlgn="base">
        <a:lnSpc>
          <a:spcPct val="90000"/>
        </a:lnSpc>
        <a:spcBef>
          <a:spcPct val="30000"/>
        </a:spcBef>
        <a:spcAft>
          <a:spcPct val="30000"/>
        </a:spcAft>
        <a:buChar char="•"/>
        <a:defRPr sz="3200">
          <a:solidFill>
            <a:schemeClr val="tx1"/>
          </a:solidFill>
          <a:latin typeface="+mn-lt"/>
          <a:ea typeface="+mn-ea"/>
          <a:cs typeface="+mn-cs"/>
        </a:defRPr>
      </a:lvl1pPr>
      <a:lvl2pPr marL="742950" indent="-285750" algn="l" rtl="0" fontAlgn="base">
        <a:lnSpc>
          <a:spcPct val="90000"/>
        </a:lnSpc>
        <a:spcBef>
          <a:spcPct val="30000"/>
        </a:spcBef>
        <a:spcAft>
          <a:spcPct val="30000"/>
        </a:spcAft>
        <a:buChar char="–"/>
        <a:defRPr sz="2800">
          <a:solidFill>
            <a:schemeClr val="tx1"/>
          </a:solidFill>
          <a:latin typeface="+mn-lt"/>
        </a:defRPr>
      </a:lvl2pPr>
      <a:lvl3pPr marL="1143000" indent="-228600" algn="l" rtl="0" fontAlgn="base">
        <a:lnSpc>
          <a:spcPct val="90000"/>
        </a:lnSpc>
        <a:spcBef>
          <a:spcPct val="30000"/>
        </a:spcBef>
        <a:spcAft>
          <a:spcPct val="30000"/>
        </a:spcAft>
        <a:buChar char="•"/>
        <a:defRPr sz="2400">
          <a:solidFill>
            <a:schemeClr val="tx1"/>
          </a:solidFill>
          <a:latin typeface="+mn-lt"/>
        </a:defRPr>
      </a:lvl3pPr>
      <a:lvl4pPr marL="1600200" indent="-228600" algn="l" rtl="0" fontAlgn="base">
        <a:lnSpc>
          <a:spcPct val="90000"/>
        </a:lnSpc>
        <a:spcBef>
          <a:spcPct val="30000"/>
        </a:spcBef>
        <a:spcAft>
          <a:spcPct val="30000"/>
        </a:spcAft>
        <a:buChar char="–"/>
        <a:defRPr sz="2000">
          <a:solidFill>
            <a:schemeClr val="tx1"/>
          </a:solidFill>
          <a:latin typeface="+mn-lt"/>
        </a:defRPr>
      </a:lvl4pPr>
      <a:lvl5pPr marL="2057400" indent="-228600" algn="l" rtl="0" fontAlgn="base">
        <a:lnSpc>
          <a:spcPct val="90000"/>
        </a:lnSpc>
        <a:spcBef>
          <a:spcPct val="30000"/>
        </a:spcBef>
        <a:spcAft>
          <a:spcPct val="30000"/>
        </a:spcAft>
        <a:buChar char="»"/>
        <a:defRPr sz="2000">
          <a:solidFill>
            <a:schemeClr val="tx1"/>
          </a:solidFill>
          <a:latin typeface="+mn-lt"/>
        </a:defRPr>
      </a:lvl5pPr>
      <a:lvl6pPr marL="2514600" indent="-228600" algn="l" rtl="0" fontAlgn="base">
        <a:lnSpc>
          <a:spcPct val="90000"/>
        </a:lnSpc>
        <a:spcBef>
          <a:spcPct val="30000"/>
        </a:spcBef>
        <a:spcAft>
          <a:spcPct val="30000"/>
        </a:spcAft>
        <a:buChar char="»"/>
        <a:defRPr sz="2000">
          <a:solidFill>
            <a:schemeClr val="tx1"/>
          </a:solidFill>
          <a:latin typeface="+mn-lt"/>
        </a:defRPr>
      </a:lvl6pPr>
      <a:lvl7pPr marL="2971800" indent="-228600" algn="l" rtl="0" fontAlgn="base">
        <a:lnSpc>
          <a:spcPct val="90000"/>
        </a:lnSpc>
        <a:spcBef>
          <a:spcPct val="30000"/>
        </a:spcBef>
        <a:spcAft>
          <a:spcPct val="30000"/>
        </a:spcAft>
        <a:buChar char="»"/>
        <a:defRPr sz="2000">
          <a:solidFill>
            <a:schemeClr val="tx1"/>
          </a:solidFill>
          <a:latin typeface="+mn-lt"/>
        </a:defRPr>
      </a:lvl7pPr>
      <a:lvl8pPr marL="3429000" indent="-228600" algn="l" rtl="0" fontAlgn="base">
        <a:lnSpc>
          <a:spcPct val="90000"/>
        </a:lnSpc>
        <a:spcBef>
          <a:spcPct val="30000"/>
        </a:spcBef>
        <a:spcAft>
          <a:spcPct val="30000"/>
        </a:spcAft>
        <a:buChar char="»"/>
        <a:defRPr sz="2000">
          <a:solidFill>
            <a:schemeClr val="tx1"/>
          </a:solidFill>
          <a:latin typeface="+mn-lt"/>
        </a:defRPr>
      </a:lvl8pPr>
      <a:lvl9pPr marL="3886200" indent="-228600" algn="l" rtl="0" fontAlgn="base">
        <a:lnSpc>
          <a:spcPct val="90000"/>
        </a:lnSpc>
        <a:spcBef>
          <a:spcPct val="30000"/>
        </a:spcBef>
        <a:spcAft>
          <a:spcPct val="3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3789" name="Picture 13" descr="11MSS_BlueGradient"/>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3778" name="background" descr="11MSS_Interface_01a"/>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3780" name="Rectangle 4"/>
          <p:cNvSpPr>
            <a:spLocks noGrp="1" noChangeArrowheads="1"/>
          </p:cNvSpPr>
          <p:nvPr>
            <p:ph type="title"/>
          </p:nvPr>
        </p:nvSpPr>
        <p:spPr bwMode="auto">
          <a:xfrm>
            <a:off x="923925" y="6896100"/>
            <a:ext cx="82296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3781" name="Rectangle 5"/>
          <p:cNvSpPr>
            <a:spLocks noGrp="1" noChangeArrowheads="1"/>
          </p:cNvSpPr>
          <p:nvPr>
            <p:ph type="body" idx="1"/>
          </p:nvPr>
        </p:nvSpPr>
        <p:spPr bwMode="auto">
          <a:xfrm>
            <a:off x="457200" y="1314450"/>
            <a:ext cx="8229600"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3788" name="upper_right" descr="11MSS ChapIntr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invGray">
          <a:xfrm>
            <a:off x="0" y="0"/>
            <a:ext cx="9144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3798" name="tab" descr="11MSS_NavBar_800"/>
          <p:cNvPicPr>
            <a:picLocks noChangeAspect="1" noChangeArrowheads="1"/>
          </p:cNvPicPr>
          <p:nvPr userDrawn="1"/>
        </p:nvPicPr>
        <p:blipFill>
          <a:blip r:embed="rId16">
            <a:extLst>
              <a:ext uri="{28A0092B-C50C-407E-A947-70E740481C1C}">
                <a14:useLocalDpi xmlns:a14="http://schemas.microsoft.com/office/drawing/2010/main" val="0"/>
              </a:ext>
            </a:extLst>
          </a:blip>
          <a:srcRect l="36644"/>
          <a:stretch>
            <a:fillRect/>
          </a:stretch>
        </p:blipFill>
        <p:spPr bwMode="auto">
          <a:xfrm>
            <a:off x="2887663" y="6100763"/>
            <a:ext cx="3836987" cy="757237"/>
          </a:xfrm>
          <a:prstGeom prst="rect">
            <a:avLst/>
          </a:prstGeom>
          <a:noFill/>
          <a:extLst>
            <a:ext uri="{909E8E84-426E-40DD-AFC4-6F175D3DCCD1}">
              <a14:hiddenFill xmlns:a14="http://schemas.microsoft.com/office/drawing/2010/main">
                <a:solidFill>
                  <a:srgbClr val="FFFFFF"/>
                </a:solidFill>
              </a14:hiddenFill>
            </a:ext>
          </a:extLst>
        </p:spPr>
      </p:pic>
      <p:pic>
        <p:nvPicPr>
          <p:cNvPr id="203799" name="tab" descr="11MSS_NavBar_800"/>
          <p:cNvPicPr>
            <a:picLocks noChangeAspect="1" noChangeArrowheads="1"/>
          </p:cNvPicPr>
          <p:nvPr userDrawn="1"/>
        </p:nvPicPr>
        <p:blipFill>
          <a:blip r:embed="rId16">
            <a:extLst>
              <a:ext uri="{28A0092B-C50C-407E-A947-70E740481C1C}">
                <a14:useLocalDpi xmlns:a14="http://schemas.microsoft.com/office/drawing/2010/main" val="0"/>
              </a:ext>
            </a:extLst>
          </a:blip>
          <a:srcRect r="48598"/>
          <a:stretch>
            <a:fillRect/>
          </a:stretch>
        </p:blipFill>
        <p:spPr bwMode="auto">
          <a:xfrm>
            <a:off x="2354263" y="6100763"/>
            <a:ext cx="3113087" cy="757237"/>
          </a:xfrm>
          <a:prstGeom prst="rect">
            <a:avLst/>
          </a:prstGeom>
          <a:noFill/>
          <a:extLst>
            <a:ext uri="{909E8E84-426E-40DD-AFC4-6F175D3DCCD1}">
              <a14:hiddenFill xmlns:a14="http://schemas.microsoft.com/office/drawing/2010/main">
                <a:solidFill>
                  <a:srgbClr val="FFFFFF"/>
                </a:solidFill>
              </a14:hiddenFill>
            </a:ext>
          </a:extLst>
        </p:spPr>
      </p:pic>
      <p:pic>
        <p:nvPicPr>
          <p:cNvPr id="203800" name="back" descr="11MS--Nav_Back">
            <a:hlinkClick r:id="" action="ppaction://hlinkshowjump?jump=previousslide"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5473700" y="6451600"/>
            <a:ext cx="482600" cy="377825"/>
          </a:xfrm>
          <a:prstGeom prst="rect">
            <a:avLst/>
          </a:prstGeom>
          <a:noFill/>
          <a:extLst>
            <a:ext uri="{909E8E84-426E-40DD-AFC4-6F175D3DCCD1}">
              <a14:hiddenFill xmlns:a14="http://schemas.microsoft.com/office/drawing/2010/main">
                <a:solidFill>
                  <a:srgbClr val="FFFFFF"/>
                </a:solidFill>
              </a14:hiddenFill>
            </a:ext>
          </a:extLst>
        </p:spPr>
      </p:pic>
      <p:pic>
        <p:nvPicPr>
          <p:cNvPr id="203801" name="exit" descr="11MS-Nav_Exit">
            <a:hlinkClick r:id="" action="ppaction://hlinkshowjump?jump=endshow"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4340225" y="6451600"/>
            <a:ext cx="438150" cy="377825"/>
          </a:xfrm>
          <a:prstGeom prst="rect">
            <a:avLst/>
          </a:prstGeom>
          <a:noFill/>
          <a:extLst>
            <a:ext uri="{909E8E84-426E-40DD-AFC4-6F175D3DCCD1}">
              <a14:hiddenFill xmlns:a14="http://schemas.microsoft.com/office/drawing/2010/main">
                <a:solidFill>
                  <a:srgbClr val="FFFFFF"/>
                </a:solidFill>
              </a14:hiddenFill>
            </a:ext>
          </a:extLst>
        </p:spPr>
      </p:pic>
      <p:pic>
        <p:nvPicPr>
          <p:cNvPr id="203802" name="forward" descr="11MS-Nav_Forward">
            <a:hlinkClick r:id="" action="ppaction://hlinkshowjump?jump=nextslide" highlightClick="1"/>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6084888" y="6451600"/>
            <a:ext cx="482600" cy="377825"/>
          </a:xfrm>
          <a:prstGeom prst="rect">
            <a:avLst/>
          </a:prstGeom>
          <a:noFill/>
          <a:extLst>
            <a:ext uri="{909E8E84-426E-40DD-AFC4-6F175D3DCCD1}">
              <a14:hiddenFill xmlns:a14="http://schemas.microsoft.com/office/drawing/2010/main">
                <a:solidFill>
                  <a:srgbClr val="FFFFFF"/>
                </a:solidFill>
              </a14:hiddenFill>
            </a:ext>
          </a:extLst>
        </p:spPr>
      </p:pic>
      <p:pic>
        <p:nvPicPr>
          <p:cNvPr id="203803" name="home" descr="11MS-Nav_Home">
            <a:hlinkClick r:id="rId20" action="ppaction://hlinksldjump" highlightClick="1"/>
          </p:cNvPr>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4906963" y="6451600"/>
            <a:ext cx="438150" cy="377825"/>
          </a:xfrm>
          <a:prstGeom prst="rect">
            <a:avLst/>
          </a:prstGeom>
          <a:noFill/>
          <a:extLst>
            <a:ext uri="{909E8E84-426E-40DD-AFC4-6F175D3DCCD1}">
              <a14:hiddenFill xmlns:a14="http://schemas.microsoft.com/office/drawing/2010/main">
                <a:solidFill>
                  <a:srgbClr val="FFFFFF"/>
                </a:solidFill>
              </a14:hiddenFill>
            </a:ext>
          </a:extLst>
        </p:spPr>
      </p:pic>
      <p:pic>
        <p:nvPicPr>
          <p:cNvPr id="203804" name="gc" descr="11MS-Nav_Online">
            <a:hlinkClick r:id="rId22" highlightClick="1"/>
          </p:cNvPr>
          <p:cNvPicPr>
            <a:picLocks noChangeAspect="1" noChangeArrowheads="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2532063" y="6462713"/>
            <a:ext cx="1679575" cy="350837"/>
          </a:xfrm>
          <a:prstGeom prst="rect">
            <a:avLst/>
          </a:prstGeom>
          <a:noFill/>
          <a:extLst>
            <a:ext uri="{909E8E84-426E-40DD-AFC4-6F175D3DCCD1}">
              <a14:hiddenFill xmlns:a14="http://schemas.microsoft.com/office/drawing/2010/main">
                <a:solidFill>
                  <a:srgbClr val="FFFFFF"/>
                </a:solidFill>
              </a14:hiddenFill>
            </a:ext>
          </a:extLst>
        </p:spPr>
      </p:pic>
      <p:pic>
        <p:nvPicPr>
          <p:cNvPr id="203805" name="Picture 29" descr="11MSS Chapter_Tab_Large"/>
          <p:cNvPicPr>
            <a:picLocks noChangeAspect="1" noChangeArrowheads="1"/>
          </p:cNvPicPr>
          <p:nvPr userDrawn="1"/>
        </p:nvPicPr>
        <p:blipFill>
          <a:blip r:embed="rId24">
            <a:extLst>
              <a:ext uri="{28A0092B-C50C-407E-A947-70E740481C1C}">
                <a14:useLocalDpi xmlns:a14="http://schemas.microsoft.com/office/drawing/2010/main" val="0"/>
              </a:ext>
            </a:extLst>
          </a:blip>
          <a:srcRect l="22501" r="14166"/>
          <a:stretch>
            <a:fillRect/>
          </a:stretch>
        </p:blipFill>
        <p:spPr bwMode="hidden">
          <a:xfrm>
            <a:off x="0" y="0"/>
            <a:ext cx="5791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203806" name="Picture 30" descr="11MSS_Headers-C353"/>
          <p:cNvPicPr>
            <a:picLocks noChangeAspect="1" noChangeArrowheads="1"/>
          </p:cNvPicPr>
          <p:nvPr userDrawn="1"/>
        </p:nvPicPr>
        <p:blipFill>
          <a:blip r:embed="rId25">
            <a:extLst>
              <a:ext uri="{28A0092B-C50C-407E-A947-70E740481C1C}">
                <a14:useLocalDpi xmlns:a14="http://schemas.microsoft.com/office/drawing/2010/main" val="0"/>
              </a:ext>
            </a:extLst>
          </a:blip>
          <a:srcRect r="39980"/>
          <a:stretch>
            <a:fillRect/>
          </a:stretch>
        </p:blipFill>
        <p:spPr bwMode="invGray">
          <a:xfrm>
            <a:off x="0" y="0"/>
            <a:ext cx="54864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575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r" rtl="0" fontAlgn="base">
        <a:spcBef>
          <a:spcPct val="0"/>
        </a:spcBef>
        <a:spcAft>
          <a:spcPct val="0"/>
        </a:spcAft>
        <a:defRPr sz="1400">
          <a:solidFill>
            <a:schemeClr val="tx2"/>
          </a:solidFill>
          <a:latin typeface="+mj-lt"/>
          <a:ea typeface="+mj-ea"/>
          <a:cs typeface="+mj-cs"/>
        </a:defRPr>
      </a:lvl1pPr>
      <a:lvl2pPr algn="r" rtl="0" fontAlgn="base">
        <a:spcBef>
          <a:spcPct val="0"/>
        </a:spcBef>
        <a:spcAft>
          <a:spcPct val="0"/>
        </a:spcAft>
        <a:defRPr sz="1400">
          <a:solidFill>
            <a:schemeClr val="tx2"/>
          </a:solidFill>
          <a:latin typeface="Arial" charset="0"/>
        </a:defRPr>
      </a:lvl2pPr>
      <a:lvl3pPr algn="r" rtl="0" fontAlgn="base">
        <a:spcBef>
          <a:spcPct val="0"/>
        </a:spcBef>
        <a:spcAft>
          <a:spcPct val="0"/>
        </a:spcAft>
        <a:defRPr sz="1400">
          <a:solidFill>
            <a:schemeClr val="tx2"/>
          </a:solidFill>
          <a:latin typeface="Arial" charset="0"/>
        </a:defRPr>
      </a:lvl3pPr>
      <a:lvl4pPr algn="r" rtl="0" fontAlgn="base">
        <a:spcBef>
          <a:spcPct val="0"/>
        </a:spcBef>
        <a:spcAft>
          <a:spcPct val="0"/>
        </a:spcAft>
        <a:defRPr sz="1400">
          <a:solidFill>
            <a:schemeClr val="tx2"/>
          </a:solidFill>
          <a:latin typeface="Arial" charset="0"/>
        </a:defRPr>
      </a:lvl4pPr>
      <a:lvl5pPr algn="r" rtl="0" fontAlgn="base">
        <a:spcBef>
          <a:spcPct val="0"/>
        </a:spcBef>
        <a:spcAft>
          <a:spcPct val="0"/>
        </a:spcAft>
        <a:defRPr sz="1400">
          <a:solidFill>
            <a:schemeClr val="tx2"/>
          </a:solidFill>
          <a:latin typeface="Arial" charset="0"/>
        </a:defRPr>
      </a:lvl5pPr>
      <a:lvl6pPr marL="457200" algn="r" rtl="0" fontAlgn="base">
        <a:spcBef>
          <a:spcPct val="0"/>
        </a:spcBef>
        <a:spcAft>
          <a:spcPct val="0"/>
        </a:spcAft>
        <a:defRPr sz="1400">
          <a:solidFill>
            <a:schemeClr val="tx2"/>
          </a:solidFill>
          <a:latin typeface="Arial" charset="0"/>
        </a:defRPr>
      </a:lvl6pPr>
      <a:lvl7pPr marL="914400" algn="r" rtl="0" fontAlgn="base">
        <a:spcBef>
          <a:spcPct val="0"/>
        </a:spcBef>
        <a:spcAft>
          <a:spcPct val="0"/>
        </a:spcAft>
        <a:defRPr sz="1400">
          <a:solidFill>
            <a:schemeClr val="tx2"/>
          </a:solidFill>
          <a:latin typeface="Arial" charset="0"/>
        </a:defRPr>
      </a:lvl7pPr>
      <a:lvl8pPr marL="1371600" algn="r" rtl="0" fontAlgn="base">
        <a:spcBef>
          <a:spcPct val="0"/>
        </a:spcBef>
        <a:spcAft>
          <a:spcPct val="0"/>
        </a:spcAft>
        <a:defRPr sz="1400">
          <a:solidFill>
            <a:schemeClr val="tx2"/>
          </a:solidFill>
          <a:latin typeface="Arial" charset="0"/>
        </a:defRPr>
      </a:lvl8pPr>
      <a:lvl9pPr marL="1828800" algn="r" rtl="0" fontAlgn="base">
        <a:spcBef>
          <a:spcPct val="0"/>
        </a:spcBef>
        <a:spcAft>
          <a:spcPct val="0"/>
        </a:spcAft>
        <a:defRPr sz="1400">
          <a:solidFill>
            <a:schemeClr val="tx2"/>
          </a:solidFill>
          <a:latin typeface="Arial" charset="0"/>
        </a:defRPr>
      </a:lvl9pPr>
    </p:titleStyle>
    <p:bodyStyle>
      <a:lvl1pPr marL="342900" indent="-342900" algn="l" rtl="0" fontAlgn="base">
        <a:lnSpc>
          <a:spcPct val="90000"/>
        </a:lnSpc>
        <a:spcBef>
          <a:spcPct val="30000"/>
        </a:spcBef>
        <a:spcAft>
          <a:spcPct val="30000"/>
        </a:spcAft>
        <a:buChar char="•"/>
        <a:defRPr sz="3200">
          <a:solidFill>
            <a:schemeClr val="tx1"/>
          </a:solidFill>
          <a:latin typeface="+mn-lt"/>
          <a:ea typeface="+mn-ea"/>
          <a:cs typeface="+mn-cs"/>
        </a:defRPr>
      </a:lvl1pPr>
      <a:lvl2pPr marL="742950" indent="-285750" algn="l" rtl="0" fontAlgn="base">
        <a:lnSpc>
          <a:spcPct val="90000"/>
        </a:lnSpc>
        <a:spcBef>
          <a:spcPct val="30000"/>
        </a:spcBef>
        <a:spcAft>
          <a:spcPct val="30000"/>
        </a:spcAft>
        <a:buChar char="–"/>
        <a:defRPr sz="2800">
          <a:solidFill>
            <a:schemeClr val="tx1"/>
          </a:solidFill>
          <a:latin typeface="+mn-lt"/>
        </a:defRPr>
      </a:lvl2pPr>
      <a:lvl3pPr marL="1143000" indent="-228600" algn="l" rtl="0" fontAlgn="base">
        <a:lnSpc>
          <a:spcPct val="90000"/>
        </a:lnSpc>
        <a:spcBef>
          <a:spcPct val="30000"/>
        </a:spcBef>
        <a:spcAft>
          <a:spcPct val="30000"/>
        </a:spcAft>
        <a:buChar char="•"/>
        <a:defRPr sz="2400">
          <a:solidFill>
            <a:schemeClr val="tx1"/>
          </a:solidFill>
          <a:latin typeface="+mn-lt"/>
        </a:defRPr>
      </a:lvl3pPr>
      <a:lvl4pPr marL="1600200" indent="-228600" algn="l" rtl="0" fontAlgn="base">
        <a:lnSpc>
          <a:spcPct val="90000"/>
        </a:lnSpc>
        <a:spcBef>
          <a:spcPct val="30000"/>
        </a:spcBef>
        <a:spcAft>
          <a:spcPct val="30000"/>
        </a:spcAft>
        <a:buChar char="–"/>
        <a:defRPr sz="2000">
          <a:solidFill>
            <a:schemeClr val="tx1"/>
          </a:solidFill>
          <a:latin typeface="+mn-lt"/>
        </a:defRPr>
      </a:lvl4pPr>
      <a:lvl5pPr marL="2057400" indent="-228600" algn="l" rtl="0" fontAlgn="base">
        <a:lnSpc>
          <a:spcPct val="90000"/>
        </a:lnSpc>
        <a:spcBef>
          <a:spcPct val="30000"/>
        </a:spcBef>
        <a:spcAft>
          <a:spcPct val="30000"/>
        </a:spcAft>
        <a:buChar char="»"/>
        <a:defRPr sz="2000">
          <a:solidFill>
            <a:schemeClr val="tx1"/>
          </a:solidFill>
          <a:latin typeface="+mn-lt"/>
        </a:defRPr>
      </a:lvl5pPr>
      <a:lvl6pPr marL="2514600" indent="-228600" algn="l" rtl="0" fontAlgn="base">
        <a:lnSpc>
          <a:spcPct val="90000"/>
        </a:lnSpc>
        <a:spcBef>
          <a:spcPct val="30000"/>
        </a:spcBef>
        <a:spcAft>
          <a:spcPct val="30000"/>
        </a:spcAft>
        <a:buChar char="»"/>
        <a:defRPr sz="2000">
          <a:solidFill>
            <a:schemeClr val="tx1"/>
          </a:solidFill>
          <a:latin typeface="+mn-lt"/>
        </a:defRPr>
      </a:lvl6pPr>
      <a:lvl7pPr marL="2971800" indent="-228600" algn="l" rtl="0" fontAlgn="base">
        <a:lnSpc>
          <a:spcPct val="90000"/>
        </a:lnSpc>
        <a:spcBef>
          <a:spcPct val="30000"/>
        </a:spcBef>
        <a:spcAft>
          <a:spcPct val="30000"/>
        </a:spcAft>
        <a:buChar char="»"/>
        <a:defRPr sz="2000">
          <a:solidFill>
            <a:schemeClr val="tx1"/>
          </a:solidFill>
          <a:latin typeface="+mn-lt"/>
        </a:defRPr>
      </a:lvl7pPr>
      <a:lvl8pPr marL="3429000" indent="-228600" algn="l" rtl="0" fontAlgn="base">
        <a:lnSpc>
          <a:spcPct val="90000"/>
        </a:lnSpc>
        <a:spcBef>
          <a:spcPct val="30000"/>
        </a:spcBef>
        <a:spcAft>
          <a:spcPct val="30000"/>
        </a:spcAft>
        <a:buChar char="»"/>
        <a:defRPr sz="2000">
          <a:solidFill>
            <a:schemeClr val="tx1"/>
          </a:solidFill>
          <a:latin typeface="+mn-lt"/>
        </a:defRPr>
      </a:lvl8pPr>
      <a:lvl9pPr marL="3886200" indent="-228600" algn="l" rtl="0" fontAlgn="base">
        <a:lnSpc>
          <a:spcPct val="90000"/>
        </a:lnSpc>
        <a:spcBef>
          <a:spcPct val="30000"/>
        </a:spcBef>
        <a:spcAft>
          <a:spcPct val="3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85" name="background" descr="11MSS_Interface_01a"/>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73" name="Rectangle 5"/>
          <p:cNvSpPr>
            <a:spLocks noGrp="1" noChangeArrowheads="1"/>
          </p:cNvSpPr>
          <p:nvPr>
            <p:ph type="title"/>
          </p:nvPr>
        </p:nvSpPr>
        <p:spPr bwMode="auto">
          <a:xfrm>
            <a:off x="923925" y="6896100"/>
            <a:ext cx="8229600"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4" name="Rectangle 6"/>
          <p:cNvSpPr>
            <a:spLocks noGrp="1" noChangeArrowheads="1"/>
          </p:cNvSpPr>
          <p:nvPr>
            <p:ph type="body" idx="1"/>
          </p:nvPr>
        </p:nvSpPr>
        <p:spPr bwMode="auto">
          <a:xfrm>
            <a:off x="457200" y="1314450"/>
            <a:ext cx="8229600" cy="376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7191" name="upper_right" descr="11MSS Lesson1"/>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invGray">
          <a:xfrm>
            <a:off x="0" y="0"/>
            <a:ext cx="91440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7204" name="tab" descr="11MSS_NavBar_800"/>
          <p:cNvPicPr>
            <a:picLocks noChangeAspect="1" noChangeArrowheads="1"/>
          </p:cNvPicPr>
          <p:nvPr userDrawn="1"/>
        </p:nvPicPr>
        <p:blipFill>
          <a:blip r:embed="rId15">
            <a:extLst>
              <a:ext uri="{28A0092B-C50C-407E-A947-70E740481C1C}">
                <a14:useLocalDpi xmlns:a14="http://schemas.microsoft.com/office/drawing/2010/main" val="0"/>
              </a:ext>
            </a:extLst>
          </a:blip>
          <a:srcRect l="36644"/>
          <a:stretch>
            <a:fillRect/>
          </a:stretch>
        </p:blipFill>
        <p:spPr bwMode="auto">
          <a:xfrm>
            <a:off x="2887663" y="6100763"/>
            <a:ext cx="3836987" cy="757237"/>
          </a:xfrm>
          <a:prstGeom prst="rect">
            <a:avLst/>
          </a:prstGeom>
          <a:noFill/>
          <a:extLst>
            <a:ext uri="{909E8E84-426E-40DD-AFC4-6F175D3DCCD1}">
              <a14:hiddenFill xmlns:a14="http://schemas.microsoft.com/office/drawing/2010/main">
                <a:solidFill>
                  <a:srgbClr val="FFFFFF"/>
                </a:solidFill>
              </a14:hiddenFill>
            </a:ext>
          </a:extLst>
        </p:spPr>
      </p:pic>
      <p:pic>
        <p:nvPicPr>
          <p:cNvPr id="7205" name="tab" descr="11MSS_NavBar_800"/>
          <p:cNvPicPr>
            <a:picLocks noChangeAspect="1" noChangeArrowheads="1"/>
          </p:cNvPicPr>
          <p:nvPr userDrawn="1"/>
        </p:nvPicPr>
        <p:blipFill>
          <a:blip r:embed="rId15">
            <a:extLst>
              <a:ext uri="{28A0092B-C50C-407E-A947-70E740481C1C}">
                <a14:useLocalDpi xmlns:a14="http://schemas.microsoft.com/office/drawing/2010/main" val="0"/>
              </a:ext>
            </a:extLst>
          </a:blip>
          <a:srcRect r="48598"/>
          <a:stretch>
            <a:fillRect/>
          </a:stretch>
        </p:blipFill>
        <p:spPr bwMode="auto">
          <a:xfrm>
            <a:off x="2354263" y="6100763"/>
            <a:ext cx="3113087" cy="757237"/>
          </a:xfrm>
          <a:prstGeom prst="rect">
            <a:avLst/>
          </a:prstGeom>
          <a:noFill/>
          <a:extLst>
            <a:ext uri="{909E8E84-426E-40DD-AFC4-6F175D3DCCD1}">
              <a14:hiddenFill xmlns:a14="http://schemas.microsoft.com/office/drawing/2010/main">
                <a:solidFill>
                  <a:srgbClr val="FFFFFF"/>
                </a:solidFill>
              </a14:hiddenFill>
            </a:ext>
          </a:extLst>
        </p:spPr>
      </p:pic>
      <p:pic>
        <p:nvPicPr>
          <p:cNvPr id="7206" name="back" descr="11MS--Nav_Back">
            <a:hlinkClick r:id="" action="ppaction://hlinkshowjump?jump=previousslide" highlightClick="1"/>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473700" y="6451600"/>
            <a:ext cx="482600" cy="377825"/>
          </a:xfrm>
          <a:prstGeom prst="rect">
            <a:avLst/>
          </a:prstGeom>
          <a:noFill/>
          <a:extLst>
            <a:ext uri="{909E8E84-426E-40DD-AFC4-6F175D3DCCD1}">
              <a14:hiddenFill xmlns:a14="http://schemas.microsoft.com/office/drawing/2010/main">
                <a:solidFill>
                  <a:srgbClr val="FFFFFF"/>
                </a:solidFill>
              </a14:hiddenFill>
            </a:ext>
          </a:extLst>
        </p:spPr>
      </p:pic>
      <p:pic>
        <p:nvPicPr>
          <p:cNvPr id="7207" name="exit" descr="11MS-Nav_Exit">
            <a:hlinkClick r:id="" action="ppaction://hlinkshowjump?jump=endshow" highlightClick="1"/>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4340225" y="6451600"/>
            <a:ext cx="438150" cy="377825"/>
          </a:xfrm>
          <a:prstGeom prst="rect">
            <a:avLst/>
          </a:prstGeom>
          <a:noFill/>
          <a:extLst>
            <a:ext uri="{909E8E84-426E-40DD-AFC4-6F175D3DCCD1}">
              <a14:hiddenFill xmlns:a14="http://schemas.microsoft.com/office/drawing/2010/main">
                <a:solidFill>
                  <a:srgbClr val="FFFFFF"/>
                </a:solidFill>
              </a14:hiddenFill>
            </a:ext>
          </a:extLst>
        </p:spPr>
      </p:pic>
      <p:pic>
        <p:nvPicPr>
          <p:cNvPr id="7208" name="forward" descr="11MS-Nav_Forward">
            <a:hlinkClick r:id="" action="ppaction://hlinkshowjump?jump=nextslide" highlightClick="1"/>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6084888" y="6451600"/>
            <a:ext cx="482600" cy="377825"/>
          </a:xfrm>
          <a:prstGeom prst="rect">
            <a:avLst/>
          </a:prstGeom>
          <a:noFill/>
          <a:extLst>
            <a:ext uri="{909E8E84-426E-40DD-AFC4-6F175D3DCCD1}">
              <a14:hiddenFill xmlns:a14="http://schemas.microsoft.com/office/drawing/2010/main">
                <a:solidFill>
                  <a:srgbClr val="FFFFFF"/>
                </a:solidFill>
              </a14:hiddenFill>
            </a:ext>
          </a:extLst>
        </p:spPr>
      </p:pic>
      <p:pic>
        <p:nvPicPr>
          <p:cNvPr id="7209" name="home" descr="11MS-Nav_Home">
            <a:hlinkClick r:id="rId19" action="ppaction://hlinksldjump" highlightClick="1"/>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906963" y="6451600"/>
            <a:ext cx="438150" cy="377825"/>
          </a:xfrm>
          <a:prstGeom prst="rect">
            <a:avLst/>
          </a:prstGeom>
          <a:noFill/>
          <a:extLst>
            <a:ext uri="{909E8E84-426E-40DD-AFC4-6F175D3DCCD1}">
              <a14:hiddenFill xmlns:a14="http://schemas.microsoft.com/office/drawing/2010/main">
                <a:solidFill>
                  <a:srgbClr val="FFFFFF"/>
                </a:solidFill>
              </a14:hiddenFill>
            </a:ext>
          </a:extLst>
        </p:spPr>
      </p:pic>
      <p:pic>
        <p:nvPicPr>
          <p:cNvPr id="7210" name="gc" descr="11MS-Nav_Online">
            <a:hlinkClick r:id="rId21" highlightClick="1"/>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2532063" y="6462713"/>
            <a:ext cx="1679575" cy="350837"/>
          </a:xfrm>
          <a:prstGeom prst="rect">
            <a:avLst/>
          </a:prstGeom>
          <a:noFill/>
          <a:extLst>
            <a:ext uri="{909E8E84-426E-40DD-AFC4-6F175D3DCCD1}">
              <a14:hiddenFill xmlns:a14="http://schemas.microsoft.com/office/drawing/2010/main">
                <a:solidFill>
                  <a:srgbClr val="FFFFFF"/>
                </a:solidFill>
              </a14:hiddenFill>
            </a:ext>
          </a:extLst>
        </p:spPr>
      </p:pic>
      <p:pic>
        <p:nvPicPr>
          <p:cNvPr id="7211" name="Picture 43" descr="11MSS Chapter_Tab_Large"/>
          <p:cNvPicPr>
            <a:picLocks noChangeAspect="1" noChangeArrowheads="1"/>
          </p:cNvPicPr>
          <p:nvPr userDrawn="1"/>
        </p:nvPicPr>
        <p:blipFill>
          <a:blip r:embed="rId23">
            <a:extLst>
              <a:ext uri="{28A0092B-C50C-407E-A947-70E740481C1C}">
                <a14:useLocalDpi xmlns:a14="http://schemas.microsoft.com/office/drawing/2010/main" val="0"/>
              </a:ext>
            </a:extLst>
          </a:blip>
          <a:srcRect l="22501" r="14166"/>
          <a:stretch>
            <a:fillRect/>
          </a:stretch>
        </p:blipFill>
        <p:spPr bwMode="hidden">
          <a:xfrm>
            <a:off x="0" y="0"/>
            <a:ext cx="5791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7212" name="Picture 44" descr="11MSS_Headers-C353"/>
          <p:cNvPicPr>
            <a:picLocks noChangeAspect="1" noChangeArrowheads="1"/>
          </p:cNvPicPr>
          <p:nvPr userDrawn="1"/>
        </p:nvPicPr>
        <p:blipFill>
          <a:blip r:embed="rId24">
            <a:extLst>
              <a:ext uri="{28A0092B-C50C-407E-A947-70E740481C1C}">
                <a14:useLocalDpi xmlns:a14="http://schemas.microsoft.com/office/drawing/2010/main" val="0"/>
              </a:ext>
            </a:extLst>
          </a:blip>
          <a:srcRect r="39980"/>
          <a:stretch>
            <a:fillRect/>
          </a:stretch>
        </p:blipFill>
        <p:spPr bwMode="invGray">
          <a:xfrm>
            <a:off x="0" y="0"/>
            <a:ext cx="5486400" cy="57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201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r" rtl="0" fontAlgn="base">
        <a:lnSpc>
          <a:spcPct val="90000"/>
        </a:lnSpc>
        <a:spcBef>
          <a:spcPct val="0"/>
        </a:spcBef>
        <a:spcAft>
          <a:spcPct val="0"/>
        </a:spcAft>
        <a:defRPr sz="1400">
          <a:solidFill>
            <a:schemeClr val="tx2"/>
          </a:solidFill>
          <a:latin typeface="+mj-lt"/>
          <a:ea typeface="+mj-ea"/>
          <a:cs typeface="+mj-cs"/>
        </a:defRPr>
      </a:lvl1pPr>
      <a:lvl2pPr algn="r" rtl="0" fontAlgn="base">
        <a:lnSpc>
          <a:spcPct val="90000"/>
        </a:lnSpc>
        <a:spcBef>
          <a:spcPct val="0"/>
        </a:spcBef>
        <a:spcAft>
          <a:spcPct val="0"/>
        </a:spcAft>
        <a:defRPr sz="1400">
          <a:solidFill>
            <a:schemeClr val="tx2"/>
          </a:solidFill>
          <a:latin typeface="Arial" charset="0"/>
        </a:defRPr>
      </a:lvl2pPr>
      <a:lvl3pPr algn="r" rtl="0" fontAlgn="base">
        <a:lnSpc>
          <a:spcPct val="90000"/>
        </a:lnSpc>
        <a:spcBef>
          <a:spcPct val="0"/>
        </a:spcBef>
        <a:spcAft>
          <a:spcPct val="0"/>
        </a:spcAft>
        <a:defRPr sz="1400">
          <a:solidFill>
            <a:schemeClr val="tx2"/>
          </a:solidFill>
          <a:latin typeface="Arial" charset="0"/>
        </a:defRPr>
      </a:lvl3pPr>
      <a:lvl4pPr algn="r" rtl="0" fontAlgn="base">
        <a:lnSpc>
          <a:spcPct val="90000"/>
        </a:lnSpc>
        <a:spcBef>
          <a:spcPct val="0"/>
        </a:spcBef>
        <a:spcAft>
          <a:spcPct val="0"/>
        </a:spcAft>
        <a:defRPr sz="1400">
          <a:solidFill>
            <a:schemeClr val="tx2"/>
          </a:solidFill>
          <a:latin typeface="Arial" charset="0"/>
        </a:defRPr>
      </a:lvl4pPr>
      <a:lvl5pPr algn="r" rtl="0" fontAlgn="base">
        <a:lnSpc>
          <a:spcPct val="90000"/>
        </a:lnSpc>
        <a:spcBef>
          <a:spcPct val="0"/>
        </a:spcBef>
        <a:spcAft>
          <a:spcPct val="0"/>
        </a:spcAft>
        <a:defRPr sz="1400">
          <a:solidFill>
            <a:schemeClr val="tx2"/>
          </a:solidFill>
          <a:latin typeface="Arial" charset="0"/>
        </a:defRPr>
      </a:lvl5pPr>
      <a:lvl6pPr marL="457200" algn="r" rtl="0" fontAlgn="base">
        <a:lnSpc>
          <a:spcPct val="90000"/>
        </a:lnSpc>
        <a:spcBef>
          <a:spcPct val="0"/>
        </a:spcBef>
        <a:spcAft>
          <a:spcPct val="0"/>
        </a:spcAft>
        <a:defRPr sz="1400">
          <a:solidFill>
            <a:schemeClr val="tx2"/>
          </a:solidFill>
          <a:latin typeface="Arial" charset="0"/>
        </a:defRPr>
      </a:lvl6pPr>
      <a:lvl7pPr marL="914400" algn="r" rtl="0" fontAlgn="base">
        <a:lnSpc>
          <a:spcPct val="90000"/>
        </a:lnSpc>
        <a:spcBef>
          <a:spcPct val="0"/>
        </a:spcBef>
        <a:spcAft>
          <a:spcPct val="0"/>
        </a:spcAft>
        <a:defRPr sz="1400">
          <a:solidFill>
            <a:schemeClr val="tx2"/>
          </a:solidFill>
          <a:latin typeface="Arial" charset="0"/>
        </a:defRPr>
      </a:lvl7pPr>
      <a:lvl8pPr marL="1371600" algn="r" rtl="0" fontAlgn="base">
        <a:lnSpc>
          <a:spcPct val="90000"/>
        </a:lnSpc>
        <a:spcBef>
          <a:spcPct val="0"/>
        </a:spcBef>
        <a:spcAft>
          <a:spcPct val="0"/>
        </a:spcAft>
        <a:defRPr sz="1400">
          <a:solidFill>
            <a:schemeClr val="tx2"/>
          </a:solidFill>
          <a:latin typeface="Arial" charset="0"/>
        </a:defRPr>
      </a:lvl8pPr>
      <a:lvl9pPr marL="1828800" algn="r" rtl="0" fontAlgn="base">
        <a:lnSpc>
          <a:spcPct val="90000"/>
        </a:lnSpc>
        <a:spcBef>
          <a:spcPct val="0"/>
        </a:spcBef>
        <a:spcAft>
          <a:spcPct val="0"/>
        </a:spcAft>
        <a:defRPr sz="1400">
          <a:solidFill>
            <a:schemeClr val="tx2"/>
          </a:solidFill>
          <a:latin typeface="Arial" charset="0"/>
        </a:defRPr>
      </a:lvl9pPr>
    </p:titleStyle>
    <p:bodyStyle>
      <a:lvl1pPr marL="342900" indent="-342900" algn="l" rtl="0" fontAlgn="base">
        <a:lnSpc>
          <a:spcPct val="90000"/>
        </a:lnSpc>
        <a:spcBef>
          <a:spcPct val="30000"/>
        </a:spcBef>
        <a:spcAft>
          <a:spcPct val="30000"/>
        </a:spcAft>
        <a:buChar char="•"/>
        <a:defRPr sz="3200">
          <a:solidFill>
            <a:schemeClr val="tx1"/>
          </a:solidFill>
          <a:latin typeface="+mn-lt"/>
          <a:ea typeface="+mn-ea"/>
          <a:cs typeface="+mn-cs"/>
        </a:defRPr>
      </a:lvl1pPr>
      <a:lvl2pPr marL="742950" indent="-285750" algn="l" rtl="0" fontAlgn="base">
        <a:lnSpc>
          <a:spcPct val="90000"/>
        </a:lnSpc>
        <a:spcBef>
          <a:spcPct val="30000"/>
        </a:spcBef>
        <a:spcAft>
          <a:spcPct val="30000"/>
        </a:spcAft>
        <a:buChar char="–"/>
        <a:defRPr sz="2800">
          <a:solidFill>
            <a:schemeClr val="tx1"/>
          </a:solidFill>
          <a:latin typeface="+mn-lt"/>
        </a:defRPr>
      </a:lvl2pPr>
      <a:lvl3pPr marL="1143000" indent="-228600" algn="l" rtl="0" fontAlgn="base">
        <a:lnSpc>
          <a:spcPct val="90000"/>
        </a:lnSpc>
        <a:spcBef>
          <a:spcPct val="30000"/>
        </a:spcBef>
        <a:spcAft>
          <a:spcPct val="30000"/>
        </a:spcAft>
        <a:buChar char="•"/>
        <a:defRPr sz="2400">
          <a:solidFill>
            <a:schemeClr val="tx1"/>
          </a:solidFill>
          <a:latin typeface="+mn-lt"/>
        </a:defRPr>
      </a:lvl3pPr>
      <a:lvl4pPr marL="1600200" indent="-228600" algn="l" rtl="0" fontAlgn="base">
        <a:lnSpc>
          <a:spcPct val="90000"/>
        </a:lnSpc>
        <a:spcBef>
          <a:spcPct val="30000"/>
        </a:spcBef>
        <a:spcAft>
          <a:spcPct val="30000"/>
        </a:spcAft>
        <a:buChar char="–"/>
        <a:defRPr sz="2000">
          <a:solidFill>
            <a:schemeClr val="tx1"/>
          </a:solidFill>
          <a:latin typeface="+mn-lt"/>
        </a:defRPr>
      </a:lvl4pPr>
      <a:lvl5pPr marL="2057400" indent="-228600" algn="l" rtl="0" fontAlgn="base">
        <a:lnSpc>
          <a:spcPct val="90000"/>
        </a:lnSpc>
        <a:spcBef>
          <a:spcPct val="30000"/>
        </a:spcBef>
        <a:spcAft>
          <a:spcPct val="30000"/>
        </a:spcAft>
        <a:buChar char="»"/>
        <a:defRPr sz="2000">
          <a:solidFill>
            <a:schemeClr val="tx1"/>
          </a:solidFill>
          <a:latin typeface="+mn-lt"/>
        </a:defRPr>
      </a:lvl5pPr>
      <a:lvl6pPr marL="2514600" indent="-228600" algn="l" rtl="0" fontAlgn="base">
        <a:lnSpc>
          <a:spcPct val="90000"/>
        </a:lnSpc>
        <a:spcBef>
          <a:spcPct val="30000"/>
        </a:spcBef>
        <a:spcAft>
          <a:spcPct val="30000"/>
        </a:spcAft>
        <a:buChar char="»"/>
        <a:defRPr sz="2000">
          <a:solidFill>
            <a:schemeClr val="tx1"/>
          </a:solidFill>
          <a:latin typeface="+mn-lt"/>
        </a:defRPr>
      </a:lvl6pPr>
      <a:lvl7pPr marL="2971800" indent="-228600" algn="l" rtl="0" fontAlgn="base">
        <a:lnSpc>
          <a:spcPct val="90000"/>
        </a:lnSpc>
        <a:spcBef>
          <a:spcPct val="30000"/>
        </a:spcBef>
        <a:spcAft>
          <a:spcPct val="30000"/>
        </a:spcAft>
        <a:buChar char="»"/>
        <a:defRPr sz="2000">
          <a:solidFill>
            <a:schemeClr val="tx1"/>
          </a:solidFill>
          <a:latin typeface="+mn-lt"/>
        </a:defRPr>
      </a:lvl7pPr>
      <a:lvl8pPr marL="3429000" indent="-228600" algn="l" rtl="0" fontAlgn="base">
        <a:lnSpc>
          <a:spcPct val="90000"/>
        </a:lnSpc>
        <a:spcBef>
          <a:spcPct val="30000"/>
        </a:spcBef>
        <a:spcAft>
          <a:spcPct val="30000"/>
        </a:spcAft>
        <a:buChar char="»"/>
        <a:defRPr sz="2000">
          <a:solidFill>
            <a:schemeClr val="tx1"/>
          </a:solidFill>
          <a:latin typeface="+mn-lt"/>
        </a:defRPr>
      </a:lvl8pPr>
      <a:lvl9pPr marL="3886200" indent="-228600" algn="l" rtl="0" fontAlgn="base">
        <a:lnSpc>
          <a:spcPct val="90000"/>
        </a:lnSpc>
        <a:spcBef>
          <a:spcPct val="30000"/>
        </a:spcBef>
        <a:spcAft>
          <a:spcPct val="30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png"/><Relationship Id="rId18" Type="http://schemas.openxmlformats.org/officeDocument/2006/relationships/slide" Target="slide35.xml"/><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hyperlink" Target="http://connected.mcgraw-hill.com/" TargetMode="External"/><Relationship Id="rId17" Type="http://schemas.openxmlformats.org/officeDocument/2006/relationships/slide" Target="slide15.xml"/><Relationship Id="rId2" Type="http://schemas.openxmlformats.org/officeDocument/2006/relationships/tags" Target="../tags/tag1.xml"/><Relationship Id="rId16" Type="http://schemas.openxmlformats.org/officeDocument/2006/relationships/slide" Target="slide2.xml"/><Relationship Id="rId1" Type="http://schemas.openxmlformats.org/officeDocument/2006/relationships/themeOverride" Target="../theme/themeOverride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1.jpeg"/><Relationship Id="rId15" Type="http://schemas.openxmlformats.org/officeDocument/2006/relationships/image" Target="../media/image15.jpeg"/><Relationship Id="rId10" Type="http://schemas.openxmlformats.org/officeDocument/2006/relationships/image" Target="../media/image4.png"/><Relationship Id="rId19" Type="http://schemas.openxmlformats.org/officeDocument/2006/relationships/slide" Target="slide31.xml"/><Relationship Id="rId4" Type="http://schemas.openxmlformats.org/officeDocument/2006/relationships/notesSlide" Target="../notesSlides/notesSlide1.xml"/><Relationship Id="rId9" Type="http://schemas.openxmlformats.org/officeDocument/2006/relationships/image" Target="../media/image14.png"/><Relationship Id="rId1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0.xml"/><Relationship Id="rId1" Type="http://schemas.openxmlformats.org/officeDocument/2006/relationships/themeOverride" Target="../theme/themeOverride10.xml"/><Relationship Id="rId5" Type="http://schemas.openxmlformats.org/officeDocument/2006/relationships/image" Target="../media/image2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1.xml"/><Relationship Id="rId1" Type="http://schemas.openxmlformats.org/officeDocument/2006/relationships/themeOverride" Target="../theme/themeOverride11.xml"/><Relationship Id="rId5" Type="http://schemas.openxmlformats.org/officeDocument/2006/relationships/image" Target="../media/image2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2.xml"/><Relationship Id="rId1" Type="http://schemas.openxmlformats.org/officeDocument/2006/relationships/themeOverride" Target="../theme/themeOverride12.xml"/><Relationship Id="rId5" Type="http://schemas.openxmlformats.org/officeDocument/2006/relationships/audio" Target="../media/audio4.wav"/><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3.xml"/><Relationship Id="rId1" Type="http://schemas.openxmlformats.org/officeDocument/2006/relationships/themeOverride" Target="../theme/themeOverride13.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4.xml"/><Relationship Id="rId1" Type="http://schemas.openxmlformats.org/officeDocument/2006/relationships/themeOverride" Target="../theme/themeOverride14.xml"/><Relationship Id="rId5" Type="http://schemas.openxmlformats.org/officeDocument/2006/relationships/image" Target="../media/image23.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5.xml"/><Relationship Id="rId1" Type="http://schemas.openxmlformats.org/officeDocument/2006/relationships/themeOverride" Target="../theme/themeOverride15.xml"/><Relationship Id="rId5" Type="http://schemas.openxmlformats.org/officeDocument/2006/relationships/audio" Target="../media/audio5.wav"/><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6.xml"/><Relationship Id="rId1" Type="http://schemas.openxmlformats.org/officeDocument/2006/relationships/themeOverride" Target="../theme/themeOverride16.xml"/><Relationship Id="rId5" Type="http://schemas.openxmlformats.org/officeDocument/2006/relationships/image" Target="../media/image24.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7.xml"/><Relationship Id="rId1" Type="http://schemas.openxmlformats.org/officeDocument/2006/relationships/themeOverride" Target="../theme/themeOverride17.xml"/><Relationship Id="rId5" Type="http://schemas.openxmlformats.org/officeDocument/2006/relationships/image" Target="../media/image24.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8.xml"/><Relationship Id="rId1" Type="http://schemas.openxmlformats.org/officeDocument/2006/relationships/themeOverride" Target="../theme/themeOverride18.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19.xml"/><Relationship Id="rId1" Type="http://schemas.openxmlformats.org/officeDocument/2006/relationships/themeOverride" Target="../theme/themeOverride19.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xml"/><Relationship Id="rId1" Type="http://schemas.openxmlformats.org/officeDocument/2006/relationships/themeOverride" Target="../theme/themeOverride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0.xml"/><Relationship Id="rId1" Type="http://schemas.openxmlformats.org/officeDocument/2006/relationships/themeOverride" Target="../theme/themeOverride20.xml"/><Relationship Id="rId5" Type="http://schemas.openxmlformats.org/officeDocument/2006/relationships/image" Target="../media/image25.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1.xml"/><Relationship Id="rId1" Type="http://schemas.openxmlformats.org/officeDocument/2006/relationships/themeOverride" Target="../theme/themeOverride21.xml"/><Relationship Id="rId5" Type="http://schemas.openxmlformats.org/officeDocument/2006/relationships/image" Target="../media/image25.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2.xml"/><Relationship Id="rId1" Type="http://schemas.openxmlformats.org/officeDocument/2006/relationships/themeOverride" Target="../theme/themeOverride22.xml"/><Relationship Id="rId5" Type="http://schemas.openxmlformats.org/officeDocument/2006/relationships/audio" Target="../media/audio6.wav"/><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3.xml"/><Relationship Id="rId1" Type="http://schemas.openxmlformats.org/officeDocument/2006/relationships/themeOverride" Target="../theme/themeOverride23.xml"/><Relationship Id="rId5" Type="http://schemas.openxmlformats.org/officeDocument/2006/relationships/audio" Target="../media/audio7.wav"/><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4.xml"/><Relationship Id="rId1" Type="http://schemas.openxmlformats.org/officeDocument/2006/relationships/themeOverride" Target="../theme/themeOverride24.xml"/><Relationship Id="rId6" Type="http://schemas.openxmlformats.org/officeDocument/2006/relationships/image" Target="../media/image26.jpeg"/><Relationship Id="rId5" Type="http://schemas.openxmlformats.org/officeDocument/2006/relationships/audio" Target="../media/audio8.wav"/><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5.xml"/><Relationship Id="rId1" Type="http://schemas.openxmlformats.org/officeDocument/2006/relationships/themeOverride" Target="../theme/themeOverride25.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6.xml"/><Relationship Id="rId1" Type="http://schemas.openxmlformats.org/officeDocument/2006/relationships/themeOverride" Target="../theme/themeOverride26.xml"/><Relationship Id="rId5" Type="http://schemas.openxmlformats.org/officeDocument/2006/relationships/image" Target="../media/image27.jpe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image" Target="../media/image28.jpeg"/><Relationship Id="rId2" Type="http://schemas.openxmlformats.org/officeDocument/2006/relationships/tags" Target="../tags/tag27.xml"/><Relationship Id="rId1" Type="http://schemas.openxmlformats.org/officeDocument/2006/relationships/themeOverride" Target="../theme/themeOverride27.xml"/><Relationship Id="rId6" Type="http://schemas.openxmlformats.org/officeDocument/2006/relationships/hyperlink" Target="http://www.youtube.com/watch?v=Hr-Y2Tt8gFE" TargetMode="External"/><Relationship Id="rId5" Type="http://schemas.openxmlformats.org/officeDocument/2006/relationships/audio" Target="../media/audio9.wav"/><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8.xml"/><Relationship Id="rId1" Type="http://schemas.openxmlformats.org/officeDocument/2006/relationships/themeOverride" Target="../theme/themeOverride28.xml"/><Relationship Id="rId5" Type="http://schemas.openxmlformats.org/officeDocument/2006/relationships/audio" Target="../media/audio10.wav"/><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29.xml"/><Relationship Id="rId1" Type="http://schemas.openxmlformats.org/officeDocument/2006/relationships/themeOverride" Target="../theme/themeOverride29.xml"/><Relationship Id="rId6" Type="http://schemas.openxmlformats.org/officeDocument/2006/relationships/image" Target="../media/image29.jpeg"/><Relationship Id="rId5" Type="http://schemas.openxmlformats.org/officeDocument/2006/relationships/hyperlink" Target="http://www.youtube.com/watch?v=gjRGIpP-Qfw" TargetMode="Externa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3.xml"/><Relationship Id="rId1" Type="http://schemas.openxmlformats.org/officeDocument/2006/relationships/themeOverride" Target="../theme/themeOverride3.xml"/><Relationship Id="rId5" Type="http://schemas.openxmlformats.org/officeDocument/2006/relationships/image" Target="../media/image18.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30.xml"/><Relationship Id="rId1" Type="http://schemas.openxmlformats.org/officeDocument/2006/relationships/themeOverride" Target="../theme/themeOverride30.xml"/><Relationship Id="rId5" Type="http://schemas.openxmlformats.org/officeDocument/2006/relationships/image" Target="../media/image30.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31.xml"/><Relationship Id="rId1" Type="http://schemas.openxmlformats.org/officeDocument/2006/relationships/themeOverride" Target="../theme/themeOverride31.xml"/><Relationship Id="rId5" Type="http://schemas.openxmlformats.org/officeDocument/2006/relationships/image" Target="../media/image31.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32.xml"/><Relationship Id="rId1" Type="http://schemas.openxmlformats.org/officeDocument/2006/relationships/themeOverride" Target="../theme/themeOverride32.xml"/><Relationship Id="rId5" Type="http://schemas.openxmlformats.org/officeDocument/2006/relationships/audio" Target="../media/audio11.wav"/><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33.xml"/><Relationship Id="rId1" Type="http://schemas.openxmlformats.org/officeDocument/2006/relationships/themeOverride" Target="../theme/themeOverride33.xml"/><Relationship Id="rId5" Type="http://schemas.openxmlformats.org/officeDocument/2006/relationships/image" Target="../media/image32.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hemeOverride" Target="../theme/themeOverride34.xml"/><Relationship Id="rId5" Type="http://schemas.openxmlformats.org/officeDocument/2006/relationships/image" Target="../media/image33.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hemeOverride" Target="../theme/themeOverride35.xml"/><Relationship Id="rId5" Type="http://schemas.openxmlformats.org/officeDocument/2006/relationships/image" Target="../media/image33.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6.xml"/><Relationship Id="rId1" Type="http://schemas.openxmlformats.org/officeDocument/2006/relationships/themeOverride" Target="../theme/themeOverride36.xml"/><Relationship Id="rId5" Type="http://schemas.openxmlformats.org/officeDocument/2006/relationships/image" Target="../media/image33.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hemeOverride" Target="../theme/themeOverride3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4.xml"/><Relationship Id="rId1" Type="http://schemas.openxmlformats.org/officeDocument/2006/relationships/themeOverride" Target="../theme/themeOverride4.xml"/><Relationship Id="rId5" Type="http://schemas.openxmlformats.org/officeDocument/2006/relationships/image" Target="../media/image18.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tags" Target="../tags/tag5.xml"/><Relationship Id="rId1" Type="http://schemas.openxmlformats.org/officeDocument/2006/relationships/themeOverride" Target="../theme/themeOverride5.xml"/><Relationship Id="rId5" Type="http://schemas.openxmlformats.org/officeDocument/2006/relationships/image" Target="../media/image18.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6.png"/><Relationship Id="rId2" Type="http://schemas.openxmlformats.org/officeDocument/2006/relationships/tags" Target="../tags/tag6.xml"/><Relationship Id="rId1" Type="http://schemas.openxmlformats.org/officeDocument/2006/relationships/themeOverride" Target="../theme/themeOverride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7.xml"/><Relationship Id="rId1" Type="http://schemas.openxmlformats.org/officeDocument/2006/relationships/themeOverride" Target="../theme/themeOverride7.xml"/><Relationship Id="rId6" Type="http://schemas.openxmlformats.org/officeDocument/2006/relationships/hyperlink" Target="http://www.youtube.com/watch?v=zTXW9aRO23Y" TargetMode="External"/><Relationship Id="rId5" Type="http://schemas.openxmlformats.org/officeDocument/2006/relationships/audio" Target="../media/audio1.wav"/><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8.xml"/><Relationship Id="rId1" Type="http://schemas.openxmlformats.org/officeDocument/2006/relationships/themeOverride" Target="../theme/themeOverride8.xml"/><Relationship Id="rId5" Type="http://schemas.openxmlformats.org/officeDocument/2006/relationships/audio" Target="../media/audio2.wav"/><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tags" Target="../tags/tag9.xml"/><Relationship Id="rId1" Type="http://schemas.openxmlformats.org/officeDocument/2006/relationships/themeOverride" Target="../theme/themeOverride9.xml"/><Relationship Id="rId5" Type="http://schemas.openxmlformats.org/officeDocument/2006/relationships/audio" Target="../media/audio3.wav"/><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7" name="Picture 3" descr="11MSS_BlueGradient"/>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2229" name="Picture 5" descr="11MSS_Interface_01a"/>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2230" name="menu_bkgrd" descr="11MS-ChapterMen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788" y="107950"/>
            <a:ext cx="7704137" cy="6010275"/>
          </a:xfrm>
          <a:prstGeom prst="rect">
            <a:avLst/>
          </a:prstGeom>
          <a:noFill/>
          <a:extLst>
            <a:ext uri="{909E8E84-426E-40DD-AFC4-6F175D3DCCD1}">
              <a14:hiddenFill xmlns:a14="http://schemas.microsoft.com/office/drawing/2010/main">
                <a:solidFill>
                  <a:srgbClr val="FFFFFF"/>
                </a:solidFill>
              </a14:hiddenFill>
            </a:ext>
          </a:extLst>
        </p:spPr>
      </p:pic>
      <p:sp>
        <p:nvSpPr>
          <p:cNvPr id="52226" name="Rectangle 2"/>
          <p:cNvSpPr>
            <a:spLocks noGrp="1" noChangeArrowheads="1"/>
          </p:cNvSpPr>
          <p:nvPr>
            <p:ph type="title"/>
          </p:nvPr>
        </p:nvSpPr>
        <p:spPr>
          <a:xfrm>
            <a:off x="914400" y="6934200"/>
            <a:ext cx="8229600" cy="296863"/>
          </a:xfrm>
          <a:noFill/>
          <a:ln/>
        </p:spPr>
        <p:txBody>
          <a:bodyPr/>
          <a:lstStyle/>
          <a:p>
            <a:r>
              <a:rPr lang="en-US" altLang="en-US"/>
              <a:t>Chapter Menu</a:t>
            </a:r>
          </a:p>
        </p:txBody>
      </p:sp>
      <p:pic>
        <p:nvPicPr>
          <p:cNvPr id="52239" name="Picture 15" descr="11MSS Chapter_Tab_Large"/>
          <p:cNvPicPr>
            <a:picLocks noChangeAspect="1" noChangeArrowheads="1"/>
          </p:cNvPicPr>
          <p:nvPr/>
        </p:nvPicPr>
        <p:blipFill>
          <a:blip r:embed="rId8">
            <a:extLst>
              <a:ext uri="{28A0092B-C50C-407E-A947-70E740481C1C}">
                <a14:useLocalDpi xmlns:a14="http://schemas.microsoft.com/office/drawing/2010/main" val="0"/>
              </a:ext>
            </a:extLst>
          </a:blip>
          <a:srcRect l="22501" r="14166"/>
          <a:stretch>
            <a:fillRect/>
          </a:stretch>
        </p:blipFill>
        <p:spPr bwMode="hidden">
          <a:xfrm>
            <a:off x="0" y="0"/>
            <a:ext cx="57912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2240" name="Picture 16" descr="11MSS_NavBar_500"/>
          <p:cNvPicPr>
            <a:picLocks noChangeAspect="1" noChangeArrowheads="1"/>
          </p:cNvPicPr>
          <p:nvPr/>
        </p:nvPicPr>
        <p:blipFill>
          <a:blip r:embed="rId9">
            <a:extLst>
              <a:ext uri="{28A0092B-C50C-407E-A947-70E740481C1C}">
                <a14:useLocalDpi xmlns:a14="http://schemas.microsoft.com/office/drawing/2010/main" val="0"/>
              </a:ext>
            </a:extLst>
          </a:blip>
          <a:srcRect r="56232"/>
          <a:stretch>
            <a:fillRect/>
          </a:stretch>
        </p:blipFill>
        <p:spPr bwMode="auto">
          <a:xfrm>
            <a:off x="1952625" y="6094413"/>
            <a:ext cx="2809875" cy="763587"/>
          </a:xfrm>
          <a:prstGeom prst="rect">
            <a:avLst/>
          </a:prstGeom>
          <a:noFill/>
          <a:extLst>
            <a:ext uri="{909E8E84-426E-40DD-AFC4-6F175D3DCCD1}">
              <a14:hiddenFill xmlns:a14="http://schemas.microsoft.com/office/drawing/2010/main">
                <a:solidFill>
                  <a:srgbClr val="FFFFFF"/>
                </a:solidFill>
              </a14:hiddenFill>
            </a:ext>
          </a:extLst>
        </p:spPr>
      </p:pic>
      <p:pic>
        <p:nvPicPr>
          <p:cNvPr id="52241" name="tab" descr="11MSS_NavBar_800"/>
          <p:cNvPicPr>
            <a:picLocks noChangeAspect="1" noChangeArrowheads="1"/>
          </p:cNvPicPr>
          <p:nvPr/>
        </p:nvPicPr>
        <p:blipFill>
          <a:blip r:embed="rId10">
            <a:extLst>
              <a:ext uri="{28A0092B-C50C-407E-A947-70E740481C1C}">
                <a14:useLocalDpi xmlns:a14="http://schemas.microsoft.com/office/drawing/2010/main" val="0"/>
              </a:ext>
            </a:extLst>
          </a:blip>
          <a:srcRect l="64508"/>
          <a:stretch>
            <a:fillRect/>
          </a:stretch>
        </p:blipFill>
        <p:spPr bwMode="auto">
          <a:xfrm>
            <a:off x="3632200" y="6100763"/>
            <a:ext cx="2149475" cy="757237"/>
          </a:xfrm>
          <a:prstGeom prst="rect">
            <a:avLst/>
          </a:prstGeom>
          <a:noFill/>
          <a:extLst>
            <a:ext uri="{909E8E84-426E-40DD-AFC4-6F175D3DCCD1}">
              <a14:hiddenFill xmlns:a14="http://schemas.microsoft.com/office/drawing/2010/main">
                <a:solidFill>
                  <a:srgbClr val="FFFFFF"/>
                </a:solidFill>
              </a14:hiddenFill>
            </a:ext>
          </a:extLst>
        </p:spPr>
      </p:pic>
      <p:pic>
        <p:nvPicPr>
          <p:cNvPr id="52242" name="exit" descr="11MS-Nav_Exit">
            <a:hlinkClick r:id="" action="ppaction://hlinkshowjump?jump=endshow" highlightClick="1"/>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6988" y="6432550"/>
            <a:ext cx="438150" cy="377825"/>
          </a:xfrm>
          <a:prstGeom prst="rect">
            <a:avLst/>
          </a:prstGeom>
          <a:noFill/>
          <a:extLst>
            <a:ext uri="{909E8E84-426E-40DD-AFC4-6F175D3DCCD1}">
              <a14:hiddenFill xmlns:a14="http://schemas.microsoft.com/office/drawing/2010/main">
                <a:solidFill>
                  <a:srgbClr val="FFFFFF"/>
                </a:solidFill>
              </a14:hiddenFill>
            </a:ext>
          </a:extLst>
        </p:spPr>
      </p:pic>
      <p:pic>
        <p:nvPicPr>
          <p:cNvPr id="52243" name="gc" descr="11MS-Nav_Online">
            <a:hlinkClick r:id="rId12" highlightClick="1"/>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294063" y="6443663"/>
            <a:ext cx="1679575" cy="350837"/>
          </a:xfrm>
          <a:prstGeom prst="rect">
            <a:avLst/>
          </a:prstGeom>
          <a:noFill/>
          <a:extLst>
            <a:ext uri="{909E8E84-426E-40DD-AFC4-6F175D3DCCD1}">
              <a14:hiddenFill xmlns:a14="http://schemas.microsoft.com/office/drawing/2010/main">
                <a:solidFill>
                  <a:srgbClr val="FFFFFF"/>
                </a:solidFill>
              </a14:hiddenFill>
            </a:ext>
          </a:extLst>
        </p:spPr>
      </p:pic>
      <p:pic>
        <p:nvPicPr>
          <p:cNvPr id="52244" name="Picture 20" descr="11MSS_Headers-C353"/>
          <p:cNvPicPr>
            <a:picLocks noChangeAspect="1" noChangeArrowheads="1"/>
          </p:cNvPicPr>
          <p:nvPr/>
        </p:nvPicPr>
        <p:blipFill>
          <a:blip r:embed="rId14">
            <a:extLst>
              <a:ext uri="{28A0092B-C50C-407E-A947-70E740481C1C}">
                <a14:useLocalDpi xmlns:a14="http://schemas.microsoft.com/office/drawing/2010/main" val="0"/>
              </a:ext>
            </a:extLst>
          </a:blip>
          <a:srcRect r="39980"/>
          <a:stretch>
            <a:fillRect/>
          </a:stretch>
        </p:blipFill>
        <p:spPr bwMode="invGray">
          <a:xfrm>
            <a:off x="0" y="0"/>
            <a:ext cx="5486400" cy="571500"/>
          </a:xfrm>
          <a:prstGeom prst="rect">
            <a:avLst/>
          </a:prstGeom>
          <a:noFill/>
          <a:extLst>
            <a:ext uri="{909E8E84-426E-40DD-AFC4-6F175D3DCCD1}">
              <a14:hiddenFill xmlns:a14="http://schemas.microsoft.com/office/drawing/2010/main">
                <a:solidFill>
                  <a:srgbClr val="FFFFFF"/>
                </a:solidFill>
              </a14:hiddenFill>
            </a:ext>
          </a:extLst>
        </p:spPr>
      </p:pic>
      <p:pic>
        <p:nvPicPr>
          <p:cNvPr id="52245" name="Picture 21" descr="C353-16A-MSS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62625" y="1941513"/>
            <a:ext cx="2266950" cy="3009900"/>
          </a:xfrm>
          <a:prstGeom prst="rect">
            <a:avLst/>
          </a:prstGeom>
          <a:noFill/>
          <a:extLst>
            <a:ext uri="{909E8E84-426E-40DD-AFC4-6F175D3DCCD1}">
              <a14:hiddenFill xmlns:a14="http://schemas.microsoft.com/office/drawing/2010/main">
                <a:solidFill>
                  <a:srgbClr val="FFFFFF"/>
                </a:solidFill>
              </a14:hiddenFill>
            </a:ext>
          </a:extLst>
        </p:spPr>
      </p:pic>
      <p:sp>
        <p:nvSpPr>
          <p:cNvPr id="52231" name="lessonmenutext"/>
          <p:cNvSpPr txBox="1">
            <a:spLocks noChangeArrowheads="1"/>
          </p:cNvSpPr>
          <p:nvPr/>
        </p:nvSpPr>
        <p:spPr bwMode="auto">
          <a:xfrm>
            <a:off x="1333500" y="1609725"/>
            <a:ext cx="47625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0"/>
              </a:spcBef>
              <a:tabLst>
                <a:tab pos="1771650" algn="l"/>
              </a:tabLst>
              <a:defRPr>
                <a:solidFill>
                  <a:schemeClr val="tx1"/>
                </a:solidFill>
                <a:latin typeface="Arial" charset="0"/>
              </a:defRPr>
            </a:lvl1pPr>
            <a:lvl2pPr>
              <a:spcBef>
                <a:spcPct val="0"/>
              </a:spcBef>
              <a:tabLst>
                <a:tab pos="1771650" algn="l"/>
              </a:tabLst>
              <a:defRPr>
                <a:solidFill>
                  <a:schemeClr val="tx1"/>
                </a:solidFill>
                <a:latin typeface="Arial" charset="0"/>
              </a:defRPr>
            </a:lvl2pPr>
            <a:lvl3pPr>
              <a:spcBef>
                <a:spcPct val="0"/>
              </a:spcBef>
              <a:tabLst>
                <a:tab pos="1771650" algn="l"/>
              </a:tabLst>
              <a:defRPr>
                <a:solidFill>
                  <a:schemeClr val="tx1"/>
                </a:solidFill>
                <a:latin typeface="Arial" charset="0"/>
              </a:defRPr>
            </a:lvl3pPr>
            <a:lvl4pPr>
              <a:spcBef>
                <a:spcPct val="0"/>
              </a:spcBef>
              <a:tabLst>
                <a:tab pos="1771650" algn="l"/>
              </a:tabLst>
              <a:defRPr>
                <a:solidFill>
                  <a:schemeClr val="tx1"/>
                </a:solidFill>
                <a:latin typeface="Arial" charset="0"/>
              </a:defRPr>
            </a:lvl4pPr>
            <a:lvl5pPr>
              <a:spcBef>
                <a:spcPct val="0"/>
              </a:spcBef>
              <a:tabLst>
                <a:tab pos="1771650" algn="l"/>
              </a:tabLst>
              <a:defRPr>
                <a:solidFill>
                  <a:schemeClr val="tx1"/>
                </a:solidFill>
                <a:latin typeface="Arial" charset="0"/>
              </a:defRPr>
            </a:lvl5pPr>
            <a:lvl6pPr fontAlgn="base">
              <a:spcBef>
                <a:spcPct val="0"/>
              </a:spcBef>
              <a:spcAft>
                <a:spcPct val="0"/>
              </a:spcAft>
              <a:tabLst>
                <a:tab pos="1771650" algn="l"/>
              </a:tabLst>
              <a:defRPr>
                <a:solidFill>
                  <a:schemeClr val="tx1"/>
                </a:solidFill>
                <a:latin typeface="Arial" charset="0"/>
              </a:defRPr>
            </a:lvl6pPr>
            <a:lvl7pPr fontAlgn="base">
              <a:spcBef>
                <a:spcPct val="0"/>
              </a:spcBef>
              <a:spcAft>
                <a:spcPct val="0"/>
              </a:spcAft>
              <a:tabLst>
                <a:tab pos="1771650" algn="l"/>
              </a:tabLst>
              <a:defRPr>
                <a:solidFill>
                  <a:schemeClr val="tx1"/>
                </a:solidFill>
                <a:latin typeface="Arial" charset="0"/>
              </a:defRPr>
            </a:lvl7pPr>
            <a:lvl8pPr fontAlgn="base">
              <a:spcBef>
                <a:spcPct val="0"/>
              </a:spcBef>
              <a:spcAft>
                <a:spcPct val="0"/>
              </a:spcAft>
              <a:tabLst>
                <a:tab pos="1771650" algn="l"/>
              </a:tabLst>
              <a:defRPr>
                <a:solidFill>
                  <a:schemeClr val="tx1"/>
                </a:solidFill>
                <a:latin typeface="Arial" charset="0"/>
              </a:defRPr>
            </a:lvl8pPr>
            <a:lvl9pPr fontAlgn="base">
              <a:spcBef>
                <a:spcPct val="0"/>
              </a:spcBef>
              <a:spcAft>
                <a:spcPct val="0"/>
              </a:spcAft>
              <a:tabLst>
                <a:tab pos="1771650" algn="l"/>
              </a:tabLst>
              <a:defRPr>
                <a:solidFill>
                  <a:schemeClr val="tx1"/>
                </a:solidFill>
                <a:latin typeface="Arial" charset="0"/>
              </a:defRPr>
            </a:lvl9pPr>
          </a:lstStyle>
          <a:p>
            <a:pPr fontAlgn="base">
              <a:lnSpc>
                <a:spcPct val="90000"/>
              </a:lnSpc>
              <a:spcBef>
                <a:spcPct val="20000"/>
              </a:spcBef>
              <a:spcAft>
                <a:spcPct val="20000"/>
              </a:spcAft>
            </a:pPr>
            <a:r>
              <a:rPr lang="en-US" altLang="en-US" sz="2600" b="1">
                <a:solidFill>
                  <a:srgbClr val="000000"/>
                </a:solidFill>
                <a:hlinkClick r:id="rId16" action="ppaction://hlinksldjump"/>
              </a:rPr>
              <a:t>Chapter Introduction</a:t>
            </a:r>
            <a:endParaRPr lang="en-US" altLang="en-US" sz="2600" b="1">
              <a:solidFill>
                <a:srgbClr val="000000"/>
              </a:solidFill>
            </a:endParaRPr>
          </a:p>
          <a:p>
            <a:pPr fontAlgn="base">
              <a:lnSpc>
                <a:spcPct val="90000"/>
              </a:lnSpc>
              <a:spcBef>
                <a:spcPct val="20000"/>
              </a:spcBef>
              <a:spcAft>
                <a:spcPct val="20000"/>
              </a:spcAft>
            </a:pPr>
            <a:r>
              <a:rPr lang="en-US" altLang="en-US" sz="2600" b="1">
                <a:solidFill>
                  <a:srgbClr val="000000"/>
                </a:solidFill>
                <a:hlinkClick r:id="rId17" action="ppaction://hlinksldjump"/>
              </a:rPr>
              <a:t>Lesson 1</a:t>
            </a:r>
            <a:r>
              <a:rPr lang="en-US" altLang="en-US" sz="2600">
                <a:solidFill>
                  <a:srgbClr val="000000"/>
                </a:solidFill>
              </a:rPr>
              <a:t>	Types of </a:t>
            </a:r>
            <a:br>
              <a:rPr lang="en-US" altLang="en-US" sz="2600">
                <a:solidFill>
                  <a:srgbClr val="000000"/>
                </a:solidFill>
              </a:rPr>
            </a:br>
            <a:r>
              <a:rPr lang="en-US" altLang="en-US" sz="2600">
                <a:solidFill>
                  <a:srgbClr val="000000"/>
                </a:solidFill>
              </a:rPr>
              <a:t>	Energy</a:t>
            </a:r>
          </a:p>
          <a:p>
            <a:pPr fontAlgn="base">
              <a:lnSpc>
                <a:spcPct val="90000"/>
              </a:lnSpc>
              <a:spcBef>
                <a:spcPct val="20000"/>
              </a:spcBef>
              <a:spcAft>
                <a:spcPct val="20000"/>
              </a:spcAft>
            </a:pPr>
            <a:r>
              <a:rPr lang="en-US" altLang="en-US" sz="2600" b="1">
                <a:solidFill>
                  <a:srgbClr val="000000"/>
                </a:solidFill>
                <a:hlinkClick r:id="rId18" action="ppaction://hlinksldjump"/>
              </a:rPr>
              <a:t>Lesson 2</a:t>
            </a:r>
            <a:r>
              <a:rPr lang="en-US" altLang="en-US" sz="2600">
                <a:solidFill>
                  <a:srgbClr val="000000"/>
                </a:solidFill>
              </a:rPr>
              <a:t>	Energy </a:t>
            </a:r>
            <a:br>
              <a:rPr lang="en-US" altLang="en-US" sz="2600">
                <a:solidFill>
                  <a:srgbClr val="000000"/>
                </a:solidFill>
              </a:rPr>
            </a:br>
            <a:r>
              <a:rPr lang="en-US" altLang="en-US" sz="2600">
                <a:solidFill>
                  <a:srgbClr val="000000"/>
                </a:solidFill>
              </a:rPr>
              <a:t>	Transformations </a:t>
            </a:r>
            <a:br>
              <a:rPr lang="en-US" altLang="en-US" sz="2600">
                <a:solidFill>
                  <a:srgbClr val="000000"/>
                </a:solidFill>
              </a:rPr>
            </a:br>
            <a:r>
              <a:rPr lang="en-US" altLang="en-US" sz="2600">
                <a:solidFill>
                  <a:srgbClr val="000000"/>
                </a:solidFill>
              </a:rPr>
              <a:t>	and Work</a:t>
            </a:r>
          </a:p>
          <a:p>
            <a:pPr fontAlgn="base">
              <a:lnSpc>
                <a:spcPct val="90000"/>
              </a:lnSpc>
              <a:spcBef>
                <a:spcPct val="20000"/>
              </a:spcBef>
              <a:spcAft>
                <a:spcPct val="20000"/>
              </a:spcAft>
            </a:pPr>
            <a:r>
              <a:rPr lang="en-US" altLang="en-US" sz="2600" b="1">
                <a:solidFill>
                  <a:srgbClr val="808080"/>
                </a:solidFill>
                <a:hlinkClick r:id="" action="ppaction://noaction"/>
              </a:rPr>
              <a:t>Lesson 3</a:t>
            </a:r>
            <a:r>
              <a:rPr lang="en-US" altLang="en-US" sz="2600">
                <a:solidFill>
                  <a:srgbClr val="808080"/>
                </a:solidFill>
              </a:rPr>
              <a:t>	</a:t>
            </a:r>
            <a:r>
              <a:rPr lang="en-US" altLang="en-US" sz="2600">
                <a:solidFill>
                  <a:srgbClr val="000000"/>
                </a:solidFill>
              </a:rPr>
              <a:t>Machines</a:t>
            </a:r>
          </a:p>
          <a:p>
            <a:pPr fontAlgn="base">
              <a:lnSpc>
                <a:spcPct val="90000"/>
              </a:lnSpc>
              <a:spcBef>
                <a:spcPct val="20000"/>
              </a:spcBef>
              <a:spcAft>
                <a:spcPct val="20000"/>
              </a:spcAft>
            </a:pPr>
            <a:r>
              <a:rPr lang="en-US" altLang="en-US" sz="2600" b="1">
                <a:solidFill>
                  <a:srgbClr val="0069B6"/>
                </a:solidFill>
                <a:hlinkClick r:id="rId19" action="ppaction://hlinksldjump"/>
              </a:rPr>
              <a:t>Chapter Wrap-Up</a:t>
            </a:r>
            <a:endParaRPr lang="en-US" altLang="en-US" sz="2600" b="1">
              <a:solidFill>
                <a:srgbClr val="0069B6"/>
              </a:solidFill>
            </a:endParaRPr>
          </a:p>
        </p:txBody>
      </p:sp>
    </p:spTree>
    <p:custDataLst>
      <p:tags r:id="rId2"/>
    </p:custDataLst>
    <p:extLst>
      <p:ext uri="{BB962C8B-B14F-4D97-AF65-F5344CB8AC3E}">
        <p14:creationId xmlns:p14="http://schemas.microsoft.com/office/powerpoint/2010/main" val="2429065731"/>
      </p:ext>
    </p:extLst>
  </p:cSld>
  <p:clrMapOvr>
    <a:overrideClrMapping bg1="lt1" tx1="dk1" bg2="lt2" tx2="dk2" accent1="accent1" accent2="accent2" accent3="accent3" accent4="accent4" accent5="accent5" accent6="accent6" hlink="hlink" folHlink="folHlink"/>
  </p:clrMapOvr>
  <p:transition advClick="0">
    <p:zoom/>
    <p:sndAc>
      <p:end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746" name="Rectangle 2"/>
          <p:cNvSpPr>
            <a:spLocks noGrp="1" noChangeArrowheads="1"/>
          </p:cNvSpPr>
          <p:nvPr>
            <p:ph type="title"/>
          </p:nvPr>
        </p:nvSpPr>
        <p:spPr/>
        <p:txBody>
          <a:bodyPr/>
          <a:lstStyle/>
          <a:p>
            <a:r>
              <a:rPr lang="en-US" altLang="en-US"/>
              <a:t>Lesson 1-2</a:t>
            </a:r>
          </a:p>
        </p:txBody>
      </p:sp>
      <p:sp>
        <p:nvSpPr>
          <p:cNvPr id="927747" name="txt_box"/>
          <p:cNvSpPr>
            <a:spLocks noGrp="1" noChangeArrowheads="1"/>
          </p:cNvSpPr>
          <p:nvPr>
            <p:ph type="body" idx="1"/>
          </p:nvPr>
        </p:nvSpPr>
        <p:spPr>
          <a:xfrm>
            <a:off x="609600" y="533400"/>
            <a:ext cx="7924800" cy="1844675"/>
          </a:xfrm>
          <a:noFill/>
          <a:ln/>
        </p:spPr>
        <p:txBody>
          <a:bodyPr>
            <a:spAutoFit/>
          </a:bodyPr>
          <a:lstStyle/>
          <a:p>
            <a:pPr marL="0" indent="0">
              <a:buClr>
                <a:srgbClr val="E40004"/>
              </a:buClr>
              <a:buFontTx/>
              <a:buNone/>
            </a:pPr>
            <a:r>
              <a:rPr lang="en-US" altLang="en-US"/>
              <a:t>When the blades of wind turbines rotate, they turn a generator that changes the kinetic energy of the moving blades into electric energy.</a:t>
            </a:r>
          </a:p>
        </p:txBody>
      </p:sp>
      <p:pic>
        <p:nvPicPr>
          <p:cNvPr id="927749" name="Picture 5" descr="C180-CPT-04P"/>
          <p:cNvPicPr>
            <a:picLocks noChangeAspect="1" noChangeArrowheads="1"/>
          </p:cNvPicPr>
          <p:nvPr/>
        </p:nvPicPr>
        <p:blipFill>
          <a:blip r:embed="rId5">
            <a:extLst>
              <a:ext uri="{28A0092B-C50C-407E-A947-70E740481C1C}">
                <a14:useLocalDpi xmlns:a14="http://schemas.microsoft.com/office/drawing/2010/main" val="0"/>
              </a:ext>
            </a:extLst>
          </a:blip>
          <a:srcRect t="17180" b="25940"/>
          <a:stretch>
            <a:fillRect/>
          </a:stretch>
        </p:blipFill>
        <p:spPr bwMode="auto">
          <a:xfrm>
            <a:off x="695325" y="2744788"/>
            <a:ext cx="7772400" cy="2938462"/>
          </a:xfrm>
          <a:prstGeom prst="rect">
            <a:avLst/>
          </a:prstGeom>
          <a:noFill/>
          <a:extLst>
            <a:ext uri="{909E8E84-426E-40DD-AFC4-6F175D3DCCD1}">
              <a14:hiddenFill xmlns:a14="http://schemas.microsoft.com/office/drawing/2010/main">
                <a:solidFill>
                  <a:srgbClr val="FFFFFF"/>
                </a:solidFill>
              </a14:hiddenFill>
            </a:ext>
          </a:extLst>
        </p:spPr>
      </p:pic>
      <p:sp>
        <p:nvSpPr>
          <p:cNvPr id="927750" name="Text Box 6"/>
          <p:cNvSpPr txBox="1">
            <a:spLocks noChangeArrowheads="1"/>
          </p:cNvSpPr>
          <p:nvPr/>
        </p:nvSpPr>
        <p:spPr bwMode="auto">
          <a:xfrm>
            <a:off x="5210175" y="5653088"/>
            <a:ext cx="33337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20000"/>
              </a:spcBef>
              <a:spcAft>
                <a:spcPct val="0"/>
              </a:spcAft>
            </a:pPr>
            <a:r>
              <a:rPr lang="en-US" altLang="en-US" sz="800">
                <a:solidFill>
                  <a:srgbClr val="000000"/>
                </a:solidFill>
              </a:rPr>
              <a:t>The McGraw-Hill Companies, Inc./John Flournoy, photographer</a:t>
            </a:r>
          </a:p>
        </p:txBody>
      </p:sp>
    </p:spTree>
    <p:custDataLst>
      <p:tags r:id="rId2"/>
    </p:custDataLst>
    <p:extLst>
      <p:ext uri="{BB962C8B-B14F-4D97-AF65-F5344CB8AC3E}">
        <p14:creationId xmlns:p14="http://schemas.microsoft.com/office/powerpoint/2010/main" val="1966441275"/>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7747">
                                            <p:txEl>
                                              <p:pRg st="0" end="0"/>
                                            </p:txEl>
                                          </p:spTgt>
                                        </p:tgtEl>
                                        <p:attrNameLst>
                                          <p:attrName>style.visibility</p:attrName>
                                        </p:attrNameLst>
                                      </p:cBhvr>
                                      <p:to>
                                        <p:strVal val="visible"/>
                                      </p:to>
                                    </p:set>
                                    <p:animEffect transition="in" filter="wipe(left)">
                                      <p:cBhvr>
                                        <p:cTn id="7" dur="500"/>
                                        <p:tgtEl>
                                          <p:spTgt spid="92774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27749"/>
                                        </p:tgtEl>
                                        <p:attrNameLst>
                                          <p:attrName>style.visibility</p:attrName>
                                        </p:attrNameLst>
                                      </p:cBhvr>
                                      <p:to>
                                        <p:strVal val="visible"/>
                                      </p:to>
                                    </p:set>
                                    <p:animEffect transition="in" filter="wipe(left)">
                                      <p:cBhvr>
                                        <p:cTn id="11" dur="500"/>
                                        <p:tgtEl>
                                          <p:spTgt spid="927749"/>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9277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747" grpId="0" build="p"/>
      <p:bldP spid="92775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2"/>
          <p:cNvSpPr>
            <a:spLocks noGrp="1" noChangeArrowheads="1"/>
          </p:cNvSpPr>
          <p:nvPr>
            <p:ph type="title"/>
          </p:nvPr>
        </p:nvSpPr>
        <p:spPr/>
        <p:txBody>
          <a:bodyPr/>
          <a:lstStyle/>
          <a:p>
            <a:r>
              <a:rPr lang="en-US" altLang="en-US"/>
              <a:t>Lesson 1-2</a:t>
            </a:r>
          </a:p>
        </p:txBody>
      </p:sp>
      <p:sp>
        <p:nvSpPr>
          <p:cNvPr id="926724"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Kinetic Energy</a:t>
            </a:r>
            <a:r>
              <a:rPr lang="en-US" altLang="en-US" sz="2800" b="1">
                <a:solidFill>
                  <a:srgbClr val="E40022"/>
                </a:solidFill>
              </a:rPr>
              <a:t> </a:t>
            </a:r>
            <a:r>
              <a:rPr lang="en-US" altLang="en-US" sz="1600" b="1">
                <a:solidFill>
                  <a:srgbClr val="E40022"/>
                </a:solidFill>
              </a:rPr>
              <a:t>(cont.)</a:t>
            </a:r>
          </a:p>
        </p:txBody>
      </p:sp>
      <p:sp>
        <p:nvSpPr>
          <p:cNvPr id="926726" name="Text Box 6"/>
          <p:cNvSpPr txBox="1">
            <a:spLocks noChangeArrowheads="1"/>
          </p:cNvSpPr>
          <p:nvPr/>
        </p:nvSpPr>
        <p:spPr bwMode="auto">
          <a:xfrm>
            <a:off x="1000125" y="2133600"/>
            <a:ext cx="7000875" cy="342900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marL="228600">
              <a:spcBef>
                <a:spcPct val="0"/>
              </a:spcBef>
              <a:defRPr>
                <a:solidFill>
                  <a:schemeClr val="tx1"/>
                </a:solidFill>
                <a:latin typeface="Arial" charset="0"/>
              </a:defRPr>
            </a:lvl1pPr>
            <a:lvl2pPr marL="571500">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0000"/>
              </a:spcBef>
              <a:spcAft>
                <a:spcPct val="20000"/>
              </a:spcAft>
            </a:pPr>
            <a:r>
              <a:rPr lang="en-US" altLang="en-US" sz="3200" b="1" dirty="0">
                <a:solidFill>
                  <a:srgbClr val="11873B"/>
                </a:solidFill>
                <a:cs typeface="Arial" charset="0"/>
              </a:rPr>
              <a:t>electric</a:t>
            </a:r>
          </a:p>
          <a:p>
            <a:pPr fontAlgn="base">
              <a:lnSpc>
                <a:spcPct val="90000"/>
              </a:lnSpc>
              <a:spcBef>
                <a:spcPct val="20000"/>
              </a:spcBef>
              <a:spcAft>
                <a:spcPct val="20000"/>
              </a:spcAft>
            </a:pPr>
            <a:r>
              <a:rPr lang="en-US" altLang="en-US" sz="3200" dirty="0">
                <a:solidFill>
                  <a:srgbClr val="000000"/>
                </a:solidFill>
                <a:cs typeface="Arial" charset="0"/>
              </a:rPr>
              <a:t>from Greek </a:t>
            </a:r>
            <a:r>
              <a:rPr lang="en-US" altLang="en-US" sz="3200" i="1" dirty="0" err="1" smtClean="0">
                <a:solidFill>
                  <a:srgbClr val="000000"/>
                </a:solidFill>
                <a:cs typeface="Arial" charset="0"/>
              </a:rPr>
              <a:t>elektron</a:t>
            </a:r>
            <a:r>
              <a:rPr lang="en-US" altLang="en-US" sz="3200" dirty="0" smtClean="0">
                <a:solidFill>
                  <a:srgbClr val="000000"/>
                </a:solidFill>
                <a:cs typeface="Arial" charset="0"/>
              </a:rPr>
              <a:t>, </a:t>
            </a:r>
            <a:r>
              <a:rPr lang="en-US" altLang="en-US" sz="3200" dirty="0">
                <a:solidFill>
                  <a:srgbClr val="000000"/>
                </a:solidFill>
                <a:cs typeface="Arial" charset="0"/>
              </a:rPr>
              <a:t>means “amber”; because electricity was </a:t>
            </a:r>
            <a:br>
              <a:rPr lang="en-US" altLang="en-US" sz="3200" dirty="0">
                <a:solidFill>
                  <a:srgbClr val="000000"/>
                </a:solidFill>
                <a:cs typeface="Arial" charset="0"/>
              </a:rPr>
            </a:br>
            <a:r>
              <a:rPr lang="en-US" altLang="en-US" sz="3200" dirty="0">
                <a:solidFill>
                  <a:srgbClr val="000000"/>
                </a:solidFill>
                <a:cs typeface="Arial" charset="0"/>
              </a:rPr>
              <a:t>first generated by rubbing pieces </a:t>
            </a:r>
            <a:br>
              <a:rPr lang="en-US" altLang="en-US" sz="3200" dirty="0">
                <a:solidFill>
                  <a:srgbClr val="000000"/>
                </a:solidFill>
                <a:cs typeface="Arial" charset="0"/>
              </a:rPr>
            </a:br>
            <a:r>
              <a:rPr lang="en-US" altLang="en-US" sz="3200" dirty="0">
                <a:solidFill>
                  <a:srgbClr val="000000"/>
                </a:solidFill>
                <a:cs typeface="Arial" charset="0"/>
              </a:rPr>
              <a:t>of amber </a:t>
            </a:r>
            <a:r>
              <a:rPr lang="en-US" altLang="en-US" sz="3200" dirty="0" smtClean="0">
                <a:solidFill>
                  <a:srgbClr val="000000"/>
                </a:solidFill>
                <a:cs typeface="Arial" charset="0"/>
              </a:rPr>
              <a:t>with fur or straw</a:t>
            </a:r>
            <a:endParaRPr lang="en-US" altLang="en-US" sz="3200" dirty="0">
              <a:solidFill>
                <a:srgbClr val="000000"/>
              </a:solidFill>
              <a:cs typeface="Arial" charset="0"/>
            </a:endParaRPr>
          </a:p>
        </p:txBody>
      </p:sp>
      <p:grpSp>
        <p:nvGrpSpPr>
          <p:cNvPr id="926732" name="Group 12"/>
          <p:cNvGrpSpPr>
            <a:grpSpLocks/>
          </p:cNvGrpSpPr>
          <p:nvPr/>
        </p:nvGrpSpPr>
        <p:grpSpPr bwMode="auto">
          <a:xfrm>
            <a:off x="966788" y="1752600"/>
            <a:ext cx="7186612" cy="3810000"/>
            <a:chOff x="609" y="1104"/>
            <a:chExt cx="4527" cy="2400"/>
          </a:xfrm>
        </p:grpSpPr>
        <p:sp>
          <p:nvSpPr>
            <p:cNvPr id="926728" name="Rectangle 8"/>
            <p:cNvSpPr>
              <a:spLocks noChangeArrowheads="1"/>
            </p:cNvSpPr>
            <p:nvPr/>
          </p:nvSpPr>
          <p:spPr bwMode="auto">
            <a:xfrm>
              <a:off x="609" y="1297"/>
              <a:ext cx="4527" cy="2207"/>
            </a:xfrm>
            <a:prstGeom prst="rect">
              <a:avLst/>
            </a:prstGeom>
            <a:noFill/>
            <a:ln w="57150" algn="ctr">
              <a:solidFill>
                <a:srgbClr val="11873B"/>
              </a:solidFill>
              <a:prstDash val="sysDot"/>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E40022"/>
                </a:solidFill>
              </a:endParaRPr>
            </a:p>
          </p:txBody>
        </p:sp>
        <p:sp>
          <p:nvSpPr>
            <p:cNvPr id="926729" name="Rectangle 9"/>
            <p:cNvSpPr>
              <a:spLocks noChangeArrowheads="1"/>
            </p:cNvSpPr>
            <p:nvPr/>
          </p:nvSpPr>
          <p:spPr bwMode="auto">
            <a:xfrm>
              <a:off x="781" y="1183"/>
              <a:ext cx="1733" cy="228"/>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E40022"/>
                </a:solidFill>
              </a:endParaRPr>
            </a:p>
          </p:txBody>
        </p:sp>
        <p:pic>
          <p:nvPicPr>
            <p:cNvPr id="926730" name="Picture 10" descr="WordOrigin_head"/>
            <p:cNvPicPr>
              <a:picLocks noChangeAspect="1" noChangeArrowheads="1"/>
            </p:cNvPicPr>
            <p:nvPr/>
          </p:nvPicPr>
          <p:blipFill>
            <a:blip r:embed="rId5">
              <a:extLst>
                <a:ext uri="{28A0092B-C50C-407E-A947-70E740481C1C}">
                  <a14:useLocalDpi xmlns:a14="http://schemas.microsoft.com/office/drawing/2010/main" val="0"/>
                </a:ext>
              </a:extLst>
            </a:blip>
            <a:srcRect r="48148"/>
            <a:stretch>
              <a:fillRect/>
            </a:stretch>
          </p:blipFill>
          <p:spPr bwMode="auto">
            <a:xfrm>
              <a:off x="717" y="1104"/>
              <a:ext cx="1854" cy="352"/>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2"/>
    </p:custDataLst>
    <p:extLst>
      <p:ext uri="{BB962C8B-B14F-4D97-AF65-F5344CB8AC3E}">
        <p14:creationId xmlns:p14="http://schemas.microsoft.com/office/powerpoint/2010/main" val="3356307504"/>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26732"/>
                                        </p:tgtEl>
                                        <p:attrNameLst>
                                          <p:attrName>style.visibility</p:attrName>
                                        </p:attrNameLst>
                                      </p:cBhvr>
                                      <p:to>
                                        <p:strVal val="visible"/>
                                      </p:to>
                                    </p:set>
                                    <p:animEffect transition="in" filter="wipe(left)">
                                      <p:cBhvr>
                                        <p:cTn id="7" dur="500"/>
                                        <p:tgtEl>
                                          <p:spTgt spid="92673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26726"/>
                                        </p:tgtEl>
                                        <p:attrNameLst>
                                          <p:attrName>style.visibility</p:attrName>
                                        </p:attrNameLst>
                                      </p:cBhvr>
                                      <p:to>
                                        <p:strVal val="visible"/>
                                      </p:to>
                                    </p:set>
                                    <p:animEffect transition="in" filter="dissolve">
                                      <p:cBhvr>
                                        <p:cTn id="11" dur="500"/>
                                        <p:tgtEl>
                                          <p:spTgt spid="926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Grp="1" noChangeArrowheads="1"/>
          </p:cNvSpPr>
          <p:nvPr>
            <p:ph type="title"/>
          </p:nvPr>
        </p:nvSpPr>
        <p:spPr/>
        <p:txBody>
          <a:bodyPr/>
          <a:lstStyle/>
          <a:p>
            <a:r>
              <a:rPr lang="en-US" altLang="en-US"/>
              <a:t>Lesson 1-3</a:t>
            </a:r>
          </a:p>
        </p:txBody>
      </p:sp>
      <p:sp>
        <p:nvSpPr>
          <p:cNvPr id="684035" name="txt_box"/>
          <p:cNvSpPr>
            <a:spLocks noGrp="1" noChangeArrowheads="1"/>
          </p:cNvSpPr>
          <p:nvPr>
            <p:ph type="body" idx="1"/>
          </p:nvPr>
        </p:nvSpPr>
        <p:spPr>
          <a:xfrm>
            <a:off x="609600" y="1314450"/>
            <a:ext cx="7924800" cy="2160591"/>
          </a:xfrm>
          <a:noFill/>
          <a:ln/>
        </p:spPr>
        <p:txBody>
          <a:bodyPr>
            <a:spAutoFit/>
          </a:bodyPr>
          <a:lstStyle/>
          <a:p>
            <a:pPr>
              <a:buClr>
                <a:srgbClr val="E40004"/>
              </a:buClr>
            </a:pPr>
            <a:r>
              <a:rPr lang="en-US" altLang="en-US" b="1" dirty="0">
                <a:solidFill>
                  <a:srgbClr val="0069B6"/>
                </a:solidFill>
                <a:hlinkClick r:id="" action="ppaction://noaction">
                  <a:snd r:embed="rId5" name="potential_energy.wav"/>
                </a:hlinkClick>
              </a:rPr>
              <a:t>Potential energy</a:t>
            </a:r>
            <a:r>
              <a:rPr lang="en-US" altLang="en-US" dirty="0"/>
              <a:t> is stored energy </a:t>
            </a:r>
            <a:endParaRPr lang="en-US" altLang="en-US" dirty="0" smtClean="0"/>
          </a:p>
          <a:p>
            <a:pPr>
              <a:buClr>
                <a:srgbClr val="E40004"/>
              </a:buClr>
            </a:pPr>
            <a:r>
              <a:rPr lang="en-US" altLang="en-US" dirty="0" smtClean="0"/>
              <a:t>Gravitational </a:t>
            </a:r>
            <a:r>
              <a:rPr lang="en-US" altLang="en-US" dirty="0"/>
              <a:t>potential energy is a type of potential energy stored in an object due to its height above Earth’s surface.</a:t>
            </a:r>
          </a:p>
        </p:txBody>
      </p:sp>
      <p:sp>
        <p:nvSpPr>
          <p:cNvPr id="684036" name="title"/>
          <p:cNvSpPr txBox="1">
            <a:spLocks noChangeArrowheads="1"/>
          </p:cNvSpPr>
          <p:nvPr/>
        </p:nvSpPr>
        <p:spPr bwMode="auto">
          <a:xfrm>
            <a:off x="617538" y="541338"/>
            <a:ext cx="7507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b="1">
                <a:solidFill>
                  <a:srgbClr val="E40022"/>
                </a:solidFill>
              </a:rPr>
              <a:t>Potential Energy</a:t>
            </a:r>
          </a:p>
        </p:txBody>
      </p:sp>
    </p:spTree>
    <p:custDataLst>
      <p:tags r:id="rId2"/>
    </p:custDataLst>
    <p:extLst>
      <p:ext uri="{BB962C8B-B14F-4D97-AF65-F5344CB8AC3E}">
        <p14:creationId xmlns:p14="http://schemas.microsoft.com/office/powerpoint/2010/main" val="1025620022"/>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4036"/>
                                        </p:tgtEl>
                                        <p:attrNameLst>
                                          <p:attrName>style.visibility</p:attrName>
                                        </p:attrNameLst>
                                      </p:cBhvr>
                                      <p:to>
                                        <p:strVal val="visible"/>
                                      </p:to>
                                    </p:set>
                                    <p:animEffect transition="in" filter="dissolve">
                                      <p:cBhvr>
                                        <p:cTn id="7" dur="500"/>
                                        <p:tgtEl>
                                          <p:spTgt spid="684036"/>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4035">
                                            <p:txEl>
                                              <p:pRg st="0" end="0"/>
                                            </p:txEl>
                                          </p:spTgt>
                                        </p:tgtEl>
                                        <p:attrNameLst>
                                          <p:attrName>style.visibility</p:attrName>
                                        </p:attrNameLst>
                                      </p:cBhvr>
                                      <p:to>
                                        <p:strVal val="visible"/>
                                      </p:to>
                                    </p:set>
                                    <p:animEffect transition="in" filter="wipe(left)">
                                      <p:cBhvr>
                                        <p:cTn id="12" dur="500"/>
                                        <p:tgtEl>
                                          <p:spTgt spid="684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4035">
                                            <p:txEl>
                                              <p:pRg st="1" end="1"/>
                                            </p:txEl>
                                          </p:spTgt>
                                        </p:tgtEl>
                                        <p:attrNameLst>
                                          <p:attrName>style.visibility</p:attrName>
                                        </p:attrNameLst>
                                      </p:cBhvr>
                                      <p:to>
                                        <p:strVal val="visible"/>
                                      </p:to>
                                    </p:set>
                                    <p:animEffect transition="in" filter="wipe(left)">
                                      <p:cBhvr>
                                        <p:cTn id="17" dur="500"/>
                                        <p:tgtEl>
                                          <p:spTgt spid="68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4035" grpId="0" build="p"/>
      <p:bldP spid="68403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altLang="en-US"/>
              <a:t>Lesson 1-3</a:t>
            </a:r>
          </a:p>
        </p:txBody>
      </p:sp>
      <p:sp>
        <p:nvSpPr>
          <p:cNvPr id="685059" name="txt_box"/>
          <p:cNvSpPr>
            <a:spLocks noGrp="1" noChangeArrowheads="1"/>
          </p:cNvSpPr>
          <p:nvPr>
            <p:ph type="body" idx="1"/>
          </p:nvPr>
        </p:nvSpPr>
        <p:spPr>
          <a:xfrm>
            <a:off x="609600" y="1314450"/>
            <a:ext cx="7924800" cy="3013075"/>
          </a:xfrm>
          <a:noFill/>
          <a:ln/>
        </p:spPr>
        <p:txBody>
          <a:bodyPr>
            <a:spAutoFit/>
          </a:bodyPr>
          <a:lstStyle/>
          <a:p>
            <a:pPr>
              <a:buClr>
                <a:srgbClr val="E40004"/>
              </a:buClr>
            </a:pPr>
            <a:r>
              <a:rPr lang="en-US" altLang="en-US"/>
              <a:t>Gravitational potential energy depends on the mass of an object and its distance from Earth’s surface.</a:t>
            </a:r>
          </a:p>
          <a:p>
            <a:pPr>
              <a:buClr>
                <a:srgbClr val="E40004"/>
              </a:buClr>
            </a:pPr>
            <a:r>
              <a:rPr lang="en-US" altLang="en-US"/>
              <a:t>The more mass an object has and the greater its distance from Earth, the greater its gravitational potential energy.</a:t>
            </a:r>
          </a:p>
        </p:txBody>
      </p:sp>
      <p:sp>
        <p:nvSpPr>
          <p:cNvPr id="685060"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Potential Energy</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1365024136"/>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5059">
                                            <p:txEl>
                                              <p:pRg st="0" end="0"/>
                                            </p:txEl>
                                          </p:spTgt>
                                        </p:tgtEl>
                                        <p:attrNameLst>
                                          <p:attrName>style.visibility</p:attrName>
                                        </p:attrNameLst>
                                      </p:cBhvr>
                                      <p:to>
                                        <p:strVal val="visible"/>
                                      </p:to>
                                    </p:set>
                                    <p:animEffect transition="in" filter="wipe(left)">
                                      <p:cBhvr>
                                        <p:cTn id="7" dur="500"/>
                                        <p:tgtEl>
                                          <p:spTgt spid="6850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5059">
                                            <p:txEl>
                                              <p:pRg st="1" end="1"/>
                                            </p:txEl>
                                          </p:spTgt>
                                        </p:tgtEl>
                                        <p:attrNameLst>
                                          <p:attrName>style.visibility</p:attrName>
                                        </p:attrNameLst>
                                      </p:cBhvr>
                                      <p:to>
                                        <p:strVal val="visible"/>
                                      </p:to>
                                    </p:set>
                                    <p:animEffect transition="in" filter="wipe(left)">
                                      <p:cBhvr>
                                        <p:cTn id="12" dur="500"/>
                                        <p:tgtEl>
                                          <p:spTgt spid="6850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0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2"/>
          <p:cNvSpPr>
            <a:spLocks noGrp="1" noChangeArrowheads="1"/>
          </p:cNvSpPr>
          <p:nvPr>
            <p:ph type="title"/>
          </p:nvPr>
        </p:nvSpPr>
        <p:spPr/>
        <p:txBody>
          <a:bodyPr/>
          <a:lstStyle/>
          <a:p>
            <a:r>
              <a:rPr lang="en-US" altLang="en-US"/>
              <a:t>Lesson 1-3</a:t>
            </a:r>
          </a:p>
        </p:txBody>
      </p:sp>
      <p:sp>
        <p:nvSpPr>
          <p:cNvPr id="928771" name="txt_box"/>
          <p:cNvSpPr>
            <a:spLocks noGrp="1" noChangeArrowheads="1"/>
          </p:cNvSpPr>
          <p:nvPr>
            <p:ph type="body" idx="1"/>
          </p:nvPr>
        </p:nvSpPr>
        <p:spPr>
          <a:xfrm>
            <a:off x="609600" y="533400"/>
            <a:ext cx="7924800" cy="1406525"/>
          </a:xfrm>
          <a:noFill/>
          <a:ln/>
        </p:spPr>
        <p:txBody>
          <a:bodyPr>
            <a:spAutoFit/>
          </a:bodyPr>
          <a:lstStyle/>
          <a:p>
            <a:pPr marL="0" indent="0">
              <a:buClr>
                <a:srgbClr val="E40004"/>
              </a:buClr>
              <a:buFontTx/>
              <a:buNone/>
            </a:pPr>
            <a:r>
              <a:rPr lang="en-US" altLang="en-US"/>
              <a:t>Hydroelectric energy plants convert the gravitational potential energy of water into electric energy.</a:t>
            </a:r>
          </a:p>
        </p:txBody>
      </p:sp>
      <p:pic>
        <p:nvPicPr>
          <p:cNvPr id="928773" name="Picture 5" descr="C350-12A-MSS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3975" y="1909763"/>
            <a:ext cx="6467475" cy="43592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006702511"/>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8771">
                                            <p:txEl>
                                              <p:pRg st="0" end="0"/>
                                            </p:txEl>
                                          </p:spTgt>
                                        </p:tgtEl>
                                        <p:attrNameLst>
                                          <p:attrName>style.visibility</p:attrName>
                                        </p:attrNameLst>
                                      </p:cBhvr>
                                      <p:to>
                                        <p:strVal val="visible"/>
                                      </p:to>
                                    </p:set>
                                    <p:animEffect transition="in" filter="wipe(left)">
                                      <p:cBhvr>
                                        <p:cTn id="7" dur="500"/>
                                        <p:tgtEl>
                                          <p:spTgt spid="928771">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28773"/>
                                        </p:tgtEl>
                                        <p:attrNameLst>
                                          <p:attrName>style.visibility</p:attrName>
                                        </p:attrNameLst>
                                      </p:cBhvr>
                                      <p:to>
                                        <p:strVal val="visible"/>
                                      </p:to>
                                    </p:set>
                                    <p:animEffect transition="in" filter="wipe(left)">
                                      <p:cBhvr>
                                        <p:cTn id="11" dur="500"/>
                                        <p:tgtEl>
                                          <p:spTgt spid="928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77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9794" name="Rectangle 2"/>
          <p:cNvSpPr>
            <a:spLocks noGrp="1" noChangeArrowheads="1"/>
          </p:cNvSpPr>
          <p:nvPr>
            <p:ph type="title"/>
          </p:nvPr>
        </p:nvSpPr>
        <p:spPr/>
        <p:txBody>
          <a:bodyPr/>
          <a:lstStyle/>
          <a:p>
            <a:r>
              <a:rPr lang="en-US" altLang="en-US"/>
              <a:t>Lesson 1-3</a:t>
            </a:r>
          </a:p>
        </p:txBody>
      </p:sp>
      <p:sp>
        <p:nvSpPr>
          <p:cNvPr id="929795" name="txt_box"/>
          <p:cNvSpPr>
            <a:spLocks noGrp="1" noChangeArrowheads="1"/>
          </p:cNvSpPr>
          <p:nvPr>
            <p:ph type="body" idx="1"/>
          </p:nvPr>
        </p:nvSpPr>
        <p:spPr>
          <a:xfrm>
            <a:off x="609600" y="1314450"/>
            <a:ext cx="7924800" cy="4181475"/>
          </a:xfrm>
          <a:noFill/>
          <a:ln/>
        </p:spPr>
        <p:txBody>
          <a:bodyPr>
            <a:spAutoFit/>
          </a:bodyPr>
          <a:lstStyle/>
          <a:p>
            <a:pPr>
              <a:buClr>
                <a:srgbClr val="E40004"/>
              </a:buClr>
            </a:pPr>
            <a:r>
              <a:rPr lang="en-US" altLang="en-US"/>
              <a:t>Most electric energy in the United States comes from fossil fuels such as petroleum, natural gas, and coal.</a:t>
            </a:r>
          </a:p>
          <a:p>
            <a:pPr>
              <a:buClr>
                <a:srgbClr val="E40004"/>
              </a:buClr>
            </a:pPr>
            <a:r>
              <a:rPr lang="en-US" altLang="en-US"/>
              <a:t>The atoms that make up these fossil fuels are joined by chemical bonds.</a:t>
            </a:r>
          </a:p>
          <a:p>
            <a:pPr>
              <a:buClr>
                <a:srgbClr val="E40004"/>
              </a:buClr>
            </a:pPr>
            <a:r>
              <a:rPr lang="en-US" altLang="en-US" b="1">
                <a:solidFill>
                  <a:srgbClr val="0069B6"/>
                </a:solidFill>
                <a:hlinkClick r:id="" action="ppaction://noaction">
                  <a:snd r:embed="rId5" name="chemical_energy.wav"/>
                </a:hlinkClick>
              </a:rPr>
              <a:t>Chemical energy</a:t>
            </a:r>
            <a:r>
              <a:rPr lang="en-US" altLang="en-US"/>
              <a:t> is energy that is stored in and released from the bonds between atoms.</a:t>
            </a:r>
          </a:p>
        </p:txBody>
      </p:sp>
      <p:sp>
        <p:nvSpPr>
          <p:cNvPr id="929796"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Potential Energy</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2011947365"/>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9795">
                                            <p:txEl>
                                              <p:pRg st="0" end="0"/>
                                            </p:txEl>
                                          </p:spTgt>
                                        </p:tgtEl>
                                        <p:attrNameLst>
                                          <p:attrName>style.visibility</p:attrName>
                                        </p:attrNameLst>
                                      </p:cBhvr>
                                      <p:to>
                                        <p:strVal val="visible"/>
                                      </p:to>
                                    </p:set>
                                    <p:animEffect transition="in" filter="wipe(left)">
                                      <p:cBhvr>
                                        <p:cTn id="7" dur="500"/>
                                        <p:tgtEl>
                                          <p:spTgt spid="9297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29795">
                                            <p:txEl>
                                              <p:pRg st="1" end="1"/>
                                            </p:txEl>
                                          </p:spTgt>
                                        </p:tgtEl>
                                        <p:attrNameLst>
                                          <p:attrName>style.visibility</p:attrName>
                                        </p:attrNameLst>
                                      </p:cBhvr>
                                      <p:to>
                                        <p:strVal val="visible"/>
                                      </p:to>
                                    </p:set>
                                    <p:animEffect transition="in" filter="wipe(left)">
                                      <p:cBhvr>
                                        <p:cTn id="12" dur="500"/>
                                        <p:tgtEl>
                                          <p:spTgt spid="9297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29795">
                                            <p:txEl>
                                              <p:pRg st="2" end="2"/>
                                            </p:txEl>
                                          </p:spTgt>
                                        </p:tgtEl>
                                        <p:attrNameLst>
                                          <p:attrName>style.visibility</p:attrName>
                                        </p:attrNameLst>
                                      </p:cBhvr>
                                      <p:to>
                                        <p:strVal val="visible"/>
                                      </p:to>
                                    </p:set>
                                    <p:animEffect transition="in" filter="wipe(left)">
                                      <p:cBhvr>
                                        <p:cTn id="17" dur="500"/>
                                        <p:tgtEl>
                                          <p:spTgt spid="929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79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2"/>
          <p:cNvSpPr>
            <a:spLocks noGrp="1" noChangeArrowheads="1"/>
          </p:cNvSpPr>
          <p:nvPr>
            <p:ph type="title"/>
          </p:nvPr>
        </p:nvSpPr>
        <p:spPr/>
        <p:txBody>
          <a:bodyPr/>
          <a:lstStyle/>
          <a:p>
            <a:r>
              <a:rPr lang="en-US" altLang="en-US"/>
              <a:t>Lesson 1-3</a:t>
            </a:r>
          </a:p>
        </p:txBody>
      </p:sp>
      <p:sp>
        <p:nvSpPr>
          <p:cNvPr id="930819" name="txt_box"/>
          <p:cNvSpPr>
            <a:spLocks noGrp="1" noChangeArrowheads="1"/>
          </p:cNvSpPr>
          <p:nvPr>
            <p:ph type="body" idx="1"/>
          </p:nvPr>
        </p:nvSpPr>
        <p:spPr>
          <a:xfrm>
            <a:off x="609600" y="533400"/>
            <a:ext cx="7924800" cy="2282825"/>
          </a:xfrm>
          <a:noFill/>
          <a:ln/>
        </p:spPr>
        <p:txBody>
          <a:bodyPr>
            <a:spAutoFit/>
          </a:bodyPr>
          <a:lstStyle/>
          <a:p>
            <a:pPr marL="0" indent="0">
              <a:buClr>
                <a:srgbClr val="E40004"/>
              </a:buClr>
              <a:buFontTx/>
              <a:buNone/>
            </a:pPr>
            <a:r>
              <a:rPr lang="en-US" altLang="en-US"/>
              <a:t>When fossil fuels burn, the chemical bonds between the atoms that make up the fossil fuel break apart. When this happens, chemical energy transforms to thermal energy. </a:t>
            </a:r>
          </a:p>
        </p:txBody>
      </p:sp>
      <p:pic>
        <p:nvPicPr>
          <p:cNvPr id="930821" name="Picture 5" descr="C350-09A-MSS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55938"/>
            <a:ext cx="7924800" cy="30591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669002030"/>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0819">
                                            <p:txEl>
                                              <p:pRg st="0" end="0"/>
                                            </p:txEl>
                                          </p:spTgt>
                                        </p:tgtEl>
                                        <p:attrNameLst>
                                          <p:attrName>style.visibility</p:attrName>
                                        </p:attrNameLst>
                                      </p:cBhvr>
                                      <p:to>
                                        <p:strVal val="visible"/>
                                      </p:to>
                                    </p:set>
                                    <p:animEffect transition="in" filter="wipe(left)">
                                      <p:cBhvr>
                                        <p:cTn id="7" dur="500"/>
                                        <p:tgtEl>
                                          <p:spTgt spid="930819">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30821"/>
                                        </p:tgtEl>
                                        <p:attrNameLst>
                                          <p:attrName>style.visibility</p:attrName>
                                        </p:attrNameLst>
                                      </p:cBhvr>
                                      <p:to>
                                        <p:strVal val="visible"/>
                                      </p:to>
                                    </p:set>
                                    <p:animEffect transition="in" filter="wipe(left)">
                                      <p:cBhvr>
                                        <p:cTn id="11" dur="500"/>
                                        <p:tgtEl>
                                          <p:spTgt spid="930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42" name="Rectangle 2"/>
          <p:cNvSpPr>
            <a:spLocks noGrp="1" noChangeArrowheads="1"/>
          </p:cNvSpPr>
          <p:nvPr>
            <p:ph type="title"/>
          </p:nvPr>
        </p:nvSpPr>
        <p:spPr/>
        <p:txBody>
          <a:bodyPr/>
          <a:lstStyle/>
          <a:p>
            <a:r>
              <a:rPr lang="en-US" altLang="en-US"/>
              <a:t>Lesson 1-3</a:t>
            </a:r>
          </a:p>
        </p:txBody>
      </p:sp>
      <p:sp>
        <p:nvSpPr>
          <p:cNvPr id="931843" name="txt_box"/>
          <p:cNvSpPr>
            <a:spLocks noGrp="1" noChangeArrowheads="1"/>
          </p:cNvSpPr>
          <p:nvPr>
            <p:ph type="body" idx="1"/>
          </p:nvPr>
        </p:nvSpPr>
        <p:spPr>
          <a:xfrm>
            <a:off x="609600" y="533400"/>
            <a:ext cx="7924800" cy="1844675"/>
          </a:xfrm>
          <a:noFill/>
          <a:ln/>
        </p:spPr>
        <p:txBody>
          <a:bodyPr>
            <a:spAutoFit/>
          </a:bodyPr>
          <a:lstStyle/>
          <a:p>
            <a:pPr marL="0" indent="0">
              <a:buClr>
                <a:srgbClr val="E40004"/>
              </a:buClr>
              <a:buFontTx/>
              <a:buNone/>
            </a:pPr>
            <a:r>
              <a:rPr lang="en-US" altLang="en-US"/>
              <a:t>This energy is used to heat water and form steam. The steam is used to turn a turbine, which is connected to a generator that generates electric energy.</a:t>
            </a:r>
          </a:p>
        </p:txBody>
      </p:sp>
      <p:pic>
        <p:nvPicPr>
          <p:cNvPr id="931845" name="Picture 5" descr="C350-09A-MSS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055938"/>
            <a:ext cx="7924800" cy="305911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736345324"/>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1843">
                                            <p:txEl>
                                              <p:pRg st="0" end="0"/>
                                            </p:txEl>
                                          </p:spTgt>
                                        </p:tgtEl>
                                        <p:attrNameLst>
                                          <p:attrName>style.visibility</p:attrName>
                                        </p:attrNameLst>
                                      </p:cBhvr>
                                      <p:to>
                                        <p:strVal val="visible"/>
                                      </p:to>
                                    </p:set>
                                    <p:animEffect transition="in" filter="wipe(left)">
                                      <p:cBhvr>
                                        <p:cTn id="7" dur="500"/>
                                        <p:tgtEl>
                                          <p:spTgt spid="9318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2866" name="Rectangle 2"/>
          <p:cNvSpPr>
            <a:spLocks noGrp="1" noChangeArrowheads="1"/>
          </p:cNvSpPr>
          <p:nvPr>
            <p:ph type="title"/>
          </p:nvPr>
        </p:nvSpPr>
        <p:spPr/>
        <p:txBody>
          <a:bodyPr/>
          <a:lstStyle/>
          <a:p>
            <a:r>
              <a:rPr lang="en-US" altLang="en-US"/>
              <a:t>Lesson 1-3</a:t>
            </a:r>
          </a:p>
        </p:txBody>
      </p:sp>
      <p:sp>
        <p:nvSpPr>
          <p:cNvPr id="932867" name="txt_box"/>
          <p:cNvSpPr>
            <a:spLocks noGrp="1" noChangeArrowheads="1"/>
          </p:cNvSpPr>
          <p:nvPr>
            <p:ph type="body" idx="1"/>
          </p:nvPr>
        </p:nvSpPr>
        <p:spPr>
          <a:xfrm>
            <a:off x="609600" y="1314450"/>
            <a:ext cx="7924800" cy="3490186"/>
          </a:xfrm>
          <a:noFill/>
          <a:ln/>
        </p:spPr>
        <p:txBody>
          <a:bodyPr>
            <a:spAutoFit/>
          </a:bodyPr>
          <a:lstStyle/>
          <a:p>
            <a:pPr>
              <a:buClr>
                <a:srgbClr val="E40004"/>
              </a:buClr>
            </a:pPr>
            <a:r>
              <a:rPr lang="en-US" altLang="en-US" dirty="0"/>
              <a:t>Chemical energy </a:t>
            </a:r>
            <a:r>
              <a:rPr lang="en-US" altLang="en-US" dirty="0" smtClean="0"/>
              <a:t>is </a:t>
            </a:r>
            <a:r>
              <a:rPr lang="en-US" altLang="en-US" dirty="0"/>
              <a:t>stored in the foods you eat.</a:t>
            </a:r>
          </a:p>
          <a:p>
            <a:pPr>
              <a:buClr>
                <a:srgbClr val="E40004"/>
              </a:buClr>
            </a:pPr>
            <a:r>
              <a:rPr lang="en-US" altLang="en-US" dirty="0"/>
              <a:t>Your body converts the energy stored in chemical bonds in food into the kinetic energy of your moving muscles and into the electric energy that sends signals through your nerves to your brain.</a:t>
            </a:r>
          </a:p>
        </p:txBody>
      </p:sp>
      <p:sp>
        <p:nvSpPr>
          <p:cNvPr id="932868"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Potential Energy</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4289085196"/>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2867">
                                            <p:txEl>
                                              <p:pRg st="0" end="0"/>
                                            </p:txEl>
                                          </p:spTgt>
                                        </p:tgtEl>
                                        <p:attrNameLst>
                                          <p:attrName>style.visibility</p:attrName>
                                        </p:attrNameLst>
                                      </p:cBhvr>
                                      <p:to>
                                        <p:strVal val="visible"/>
                                      </p:to>
                                    </p:set>
                                    <p:animEffect transition="in" filter="wipe(left)">
                                      <p:cBhvr>
                                        <p:cTn id="7" dur="500"/>
                                        <p:tgtEl>
                                          <p:spTgt spid="932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2867">
                                            <p:txEl>
                                              <p:pRg st="1" end="1"/>
                                            </p:txEl>
                                          </p:spTgt>
                                        </p:tgtEl>
                                        <p:attrNameLst>
                                          <p:attrName>style.visibility</p:attrName>
                                        </p:attrNameLst>
                                      </p:cBhvr>
                                      <p:to>
                                        <p:strVal val="visible"/>
                                      </p:to>
                                    </p:set>
                                    <p:animEffect transition="in" filter="wipe(left)">
                                      <p:cBhvr>
                                        <p:cTn id="12" dur="500"/>
                                        <p:tgtEl>
                                          <p:spTgt spid="932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8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3890" name="Rectangle 2"/>
          <p:cNvSpPr>
            <a:spLocks noGrp="1" noChangeArrowheads="1"/>
          </p:cNvSpPr>
          <p:nvPr>
            <p:ph type="title"/>
          </p:nvPr>
        </p:nvSpPr>
        <p:spPr/>
        <p:txBody>
          <a:bodyPr/>
          <a:lstStyle/>
          <a:p>
            <a:r>
              <a:rPr lang="en-US" altLang="en-US"/>
              <a:t>Lesson 1-3</a:t>
            </a:r>
          </a:p>
        </p:txBody>
      </p:sp>
      <p:sp>
        <p:nvSpPr>
          <p:cNvPr id="933891" name="txt_box"/>
          <p:cNvSpPr>
            <a:spLocks noGrp="1" noChangeArrowheads="1"/>
          </p:cNvSpPr>
          <p:nvPr>
            <p:ph type="body" idx="1"/>
          </p:nvPr>
        </p:nvSpPr>
        <p:spPr>
          <a:xfrm>
            <a:off x="609600" y="1314450"/>
            <a:ext cx="7924800" cy="2574925"/>
          </a:xfrm>
          <a:noFill/>
          <a:ln/>
        </p:spPr>
        <p:txBody>
          <a:bodyPr>
            <a:spAutoFit/>
          </a:bodyPr>
          <a:lstStyle/>
          <a:p>
            <a:pPr>
              <a:buClr>
                <a:srgbClr val="E40004"/>
              </a:buClr>
            </a:pPr>
            <a:r>
              <a:rPr lang="en-US" altLang="en-US"/>
              <a:t>The majority of energy on Earth comes from the Sun.</a:t>
            </a:r>
          </a:p>
          <a:p>
            <a:pPr>
              <a:buClr>
                <a:srgbClr val="E40004"/>
              </a:buClr>
            </a:pPr>
            <a:r>
              <a:rPr lang="en-US" altLang="en-US"/>
              <a:t>Nuclear fusion, a process found in the Sun, joins the nuclei of atoms and releases large amounts of energy.</a:t>
            </a:r>
          </a:p>
        </p:txBody>
      </p:sp>
      <p:sp>
        <p:nvSpPr>
          <p:cNvPr id="933892"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Potential Energy</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3030985204"/>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3891">
                                            <p:txEl>
                                              <p:pRg st="0" end="0"/>
                                            </p:txEl>
                                          </p:spTgt>
                                        </p:tgtEl>
                                        <p:attrNameLst>
                                          <p:attrName>style.visibility</p:attrName>
                                        </p:attrNameLst>
                                      </p:cBhvr>
                                      <p:to>
                                        <p:strVal val="visible"/>
                                      </p:to>
                                    </p:set>
                                    <p:animEffect transition="in" filter="wipe(left)">
                                      <p:cBhvr>
                                        <p:cTn id="7" dur="500"/>
                                        <p:tgtEl>
                                          <p:spTgt spid="9338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3891">
                                            <p:txEl>
                                              <p:pRg st="1" end="1"/>
                                            </p:txEl>
                                          </p:spTgt>
                                        </p:tgtEl>
                                        <p:attrNameLst>
                                          <p:attrName>style.visibility</p:attrName>
                                        </p:attrNameLst>
                                      </p:cBhvr>
                                      <p:to>
                                        <p:strVal val="visible"/>
                                      </p:to>
                                    </p:set>
                                    <p:animEffect transition="in" filter="wipe(left)">
                                      <p:cBhvr>
                                        <p:cTn id="12" dur="500"/>
                                        <p:tgtEl>
                                          <p:spTgt spid="933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38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ltLang="en-US"/>
              <a:t>Chapter Introduction</a:t>
            </a:r>
          </a:p>
        </p:txBody>
      </p:sp>
      <p:sp>
        <p:nvSpPr>
          <p:cNvPr id="153603" name="BI_Textbox"/>
          <p:cNvSpPr>
            <a:spLocks noGrp="1" noChangeArrowheads="1"/>
          </p:cNvSpPr>
          <p:nvPr>
            <p:ph type="body" idx="1"/>
          </p:nvPr>
        </p:nvSpPr>
        <p:spPr>
          <a:xfrm>
            <a:off x="3429000" y="2755900"/>
            <a:ext cx="4800600" cy="1739900"/>
          </a:xfrm>
          <a:noFill/>
          <a:ln/>
        </p:spPr>
        <p:txBody>
          <a:bodyPr/>
          <a:lstStyle/>
          <a:p>
            <a:pPr marL="0" indent="0">
              <a:buFontTx/>
              <a:buNone/>
            </a:pPr>
            <a:r>
              <a:rPr lang="en-US" altLang="en-US"/>
              <a:t>How does energy cause change?</a:t>
            </a:r>
          </a:p>
        </p:txBody>
      </p:sp>
      <p:pic>
        <p:nvPicPr>
          <p:cNvPr id="153608" name="dead_back" descr="11MS-Nav_BackDead">
            <a:hlinkClick r:id="" action="ppaction://noaction" highlightClick="1"/>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3700" y="6451600"/>
            <a:ext cx="482600" cy="376238"/>
          </a:xfrm>
          <a:prstGeom prst="rect">
            <a:avLst/>
          </a:prstGeom>
          <a:noFill/>
          <a:extLst>
            <a:ext uri="{909E8E84-426E-40DD-AFC4-6F175D3DCCD1}">
              <a14:hiddenFill xmlns:a14="http://schemas.microsoft.com/office/drawing/2010/main">
                <a:solidFill>
                  <a:srgbClr val="FFFFFF"/>
                </a:solidFill>
              </a14:hiddenFill>
            </a:ext>
          </a:extLst>
        </p:spPr>
      </p:pic>
      <p:pic>
        <p:nvPicPr>
          <p:cNvPr id="153611" name="bi_art" descr="11MC-BigIde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900" y="1917700"/>
            <a:ext cx="2487613" cy="24876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976948149"/>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153611"/>
                                        </p:tgtEl>
                                        <p:attrNameLst>
                                          <p:attrName>style.visibility</p:attrName>
                                        </p:attrNameLst>
                                      </p:cBhvr>
                                      <p:to>
                                        <p:strVal val="visible"/>
                                      </p:to>
                                    </p:set>
                                    <p:animEffect transition="in" filter="slide(fromLeft)">
                                      <p:cBhvr>
                                        <p:cTn id="7" dur="500"/>
                                        <p:tgtEl>
                                          <p:spTgt spid="1536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3603">
                                            <p:txEl>
                                              <p:pRg st="0" end="0"/>
                                            </p:txEl>
                                          </p:spTgt>
                                        </p:tgtEl>
                                        <p:attrNameLst>
                                          <p:attrName>style.visibility</p:attrName>
                                        </p:attrNameLst>
                                      </p:cBhvr>
                                      <p:to>
                                        <p:strVal val="visible"/>
                                      </p:to>
                                    </p:set>
                                    <p:animEffect transition="in" filter="wipe(left)">
                                      <p:cBhvr>
                                        <p:cTn id="11" dur="500"/>
                                        <p:tgtEl>
                                          <p:spTgt spid="1536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4914" name="Rectangle 2"/>
          <p:cNvSpPr>
            <a:spLocks noGrp="1" noChangeArrowheads="1"/>
          </p:cNvSpPr>
          <p:nvPr>
            <p:ph type="title"/>
          </p:nvPr>
        </p:nvSpPr>
        <p:spPr/>
        <p:txBody>
          <a:bodyPr/>
          <a:lstStyle/>
          <a:p>
            <a:r>
              <a:rPr lang="en-US" altLang="en-US"/>
              <a:t>Lesson 1-3</a:t>
            </a:r>
          </a:p>
        </p:txBody>
      </p:sp>
      <p:sp>
        <p:nvSpPr>
          <p:cNvPr id="934915" name="txt_box"/>
          <p:cNvSpPr>
            <a:spLocks noGrp="1" noChangeArrowheads="1"/>
          </p:cNvSpPr>
          <p:nvPr>
            <p:ph type="body" idx="1"/>
          </p:nvPr>
        </p:nvSpPr>
        <p:spPr>
          <a:xfrm>
            <a:off x="609600" y="533400"/>
            <a:ext cx="7924800" cy="1406525"/>
          </a:xfrm>
          <a:noFill/>
          <a:ln/>
        </p:spPr>
        <p:txBody>
          <a:bodyPr>
            <a:spAutoFit/>
          </a:bodyPr>
          <a:lstStyle/>
          <a:p>
            <a:pPr marL="0" indent="0">
              <a:buClr>
                <a:srgbClr val="E40004"/>
              </a:buClr>
              <a:buFontTx/>
              <a:buNone/>
            </a:pPr>
            <a:r>
              <a:rPr lang="en-US" altLang="en-US"/>
              <a:t>Nuclear energy plants break apart the nuclei of certain atoms using a process called nuclear fission.</a:t>
            </a:r>
          </a:p>
        </p:txBody>
      </p:sp>
      <p:pic>
        <p:nvPicPr>
          <p:cNvPr id="934917" name="Picture 5" descr="C350-11A-MSS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2449513"/>
            <a:ext cx="7543800" cy="34178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019517275"/>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4915">
                                            <p:txEl>
                                              <p:pRg st="0" end="0"/>
                                            </p:txEl>
                                          </p:spTgt>
                                        </p:tgtEl>
                                        <p:attrNameLst>
                                          <p:attrName>style.visibility</p:attrName>
                                        </p:attrNameLst>
                                      </p:cBhvr>
                                      <p:to>
                                        <p:strVal val="visible"/>
                                      </p:to>
                                    </p:set>
                                    <p:animEffect transition="in" filter="wipe(left)">
                                      <p:cBhvr>
                                        <p:cTn id="7" dur="500"/>
                                        <p:tgtEl>
                                          <p:spTgt spid="934915">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34917"/>
                                        </p:tgtEl>
                                        <p:attrNameLst>
                                          <p:attrName>style.visibility</p:attrName>
                                        </p:attrNameLst>
                                      </p:cBhvr>
                                      <p:to>
                                        <p:strVal val="visible"/>
                                      </p:to>
                                    </p:set>
                                    <p:animEffect transition="in" filter="wipe(left)">
                                      <p:cBhvr>
                                        <p:cTn id="11" dur="500"/>
                                        <p:tgtEl>
                                          <p:spTgt spid="934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Grp="1" noChangeArrowheads="1"/>
          </p:cNvSpPr>
          <p:nvPr>
            <p:ph type="title"/>
          </p:nvPr>
        </p:nvSpPr>
        <p:spPr/>
        <p:txBody>
          <a:bodyPr/>
          <a:lstStyle/>
          <a:p>
            <a:r>
              <a:rPr lang="en-US" altLang="en-US"/>
              <a:t>Lesson 1-3</a:t>
            </a:r>
          </a:p>
        </p:txBody>
      </p:sp>
      <p:sp>
        <p:nvSpPr>
          <p:cNvPr id="963587" name="txt_box"/>
          <p:cNvSpPr>
            <a:spLocks noGrp="1" noChangeArrowheads="1"/>
          </p:cNvSpPr>
          <p:nvPr>
            <p:ph type="body" idx="1"/>
          </p:nvPr>
        </p:nvSpPr>
        <p:spPr>
          <a:xfrm>
            <a:off x="609600" y="533400"/>
            <a:ext cx="7924800" cy="968375"/>
          </a:xfrm>
          <a:noFill/>
          <a:ln/>
        </p:spPr>
        <p:txBody>
          <a:bodyPr>
            <a:spAutoFit/>
          </a:bodyPr>
          <a:lstStyle/>
          <a:p>
            <a:pPr marL="0" indent="0">
              <a:buClr>
                <a:srgbClr val="E40004"/>
              </a:buClr>
              <a:buFontTx/>
              <a:buNone/>
            </a:pPr>
            <a:r>
              <a:rPr lang="en-US" altLang="en-US"/>
              <a:t>Nuclear fission produces a large amount of energy from just a small amount of fuel.</a:t>
            </a:r>
          </a:p>
        </p:txBody>
      </p:sp>
      <p:pic>
        <p:nvPicPr>
          <p:cNvPr id="963588" name="Picture 4" descr="C350-11A-MSS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 y="2449513"/>
            <a:ext cx="7543800" cy="34178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771024155"/>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3587">
                                            <p:txEl>
                                              <p:pRg st="0" end="0"/>
                                            </p:txEl>
                                          </p:spTgt>
                                        </p:tgtEl>
                                        <p:attrNameLst>
                                          <p:attrName>style.visibility</p:attrName>
                                        </p:attrNameLst>
                                      </p:cBhvr>
                                      <p:to>
                                        <p:strVal val="visible"/>
                                      </p:to>
                                    </p:set>
                                    <p:animEffect transition="in" filter="wipe(left)">
                                      <p:cBhvr>
                                        <p:cTn id="7" dur="500"/>
                                        <p:tgtEl>
                                          <p:spTgt spid="9635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5938" name="Rectangle 2"/>
          <p:cNvSpPr>
            <a:spLocks noGrp="1" noChangeArrowheads="1"/>
          </p:cNvSpPr>
          <p:nvPr>
            <p:ph type="title"/>
          </p:nvPr>
        </p:nvSpPr>
        <p:spPr/>
        <p:txBody>
          <a:bodyPr/>
          <a:lstStyle/>
          <a:p>
            <a:r>
              <a:rPr lang="en-US" altLang="en-US"/>
              <a:t>Lesson 1-3</a:t>
            </a:r>
          </a:p>
        </p:txBody>
      </p:sp>
      <p:sp>
        <p:nvSpPr>
          <p:cNvPr id="935939" name="txt_box"/>
          <p:cNvSpPr>
            <a:spLocks noGrp="1" noChangeArrowheads="1"/>
          </p:cNvSpPr>
          <p:nvPr>
            <p:ph type="body" idx="1"/>
          </p:nvPr>
        </p:nvSpPr>
        <p:spPr>
          <a:xfrm>
            <a:off x="609600" y="1314450"/>
            <a:ext cx="7924800" cy="3451225"/>
          </a:xfrm>
          <a:noFill/>
          <a:ln/>
        </p:spPr>
        <p:txBody>
          <a:bodyPr>
            <a:spAutoFit/>
          </a:bodyPr>
          <a:lstStyle/>
          <a:p>
            <a:pPr>
              <a:buClr>
                <a:srgbClr val="E40004"/>
              </a:buClr>
            </a:pPr>
            <a:r>
              <a:rPr lang="en-US" altLang="en-US"/>
              <a:t>Both nuclear fusion and nuclear fission release </a:t>
            </a:r>
            <a:r>
              <a:rPr lang="en-US" altLang="en-US" b="1">
                <a:solidFill>
                  <a:srgbClr val="0069B6"/>
                </a:solidFill>
                <a:hlinkClick r:id="" action="ppaction://noaction">
                  <a:snd r:embed="rId5" name="nuclear_energy.wav"/>
                </a:hlinkClick>
              </a:rPr>
              <a:t>nuclear energy</a:t>
            </a:r>
            <a:r>
              <a:rPr lang="en-US" altLang="en-US"/>
              <a:t>—energy stored in and released from the nucleus of an atom.</a:t>
            </a:r>
          </a:p>
          <a:p>
            <a:pPr>
              <a:buClr>
                <a:srgbClr val="E40004"/>
              </a:buClr>
            </a:pPr>
            <a:r>
              <a:rPr lang="en-US" altLang="en-US"/>
              <a:t>Nuclear fission produces radioactive waste that is hazardous and difficult to dispose of safely.</a:t>
            </a:r>
          </a:p>
        </p:txBody>
      </p:sp>
      <p:sp>
        <p:nvSpPr>
          <p:cNvPr id="935940"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Potential Energy</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4287994024"/>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5939">
                                            <p:txEl>
                                              <p:pRg st="0" end="0"/>
                                            </p:txEl>
                                          </p:spTgt>
                                        </p:tgtEl>
                                        <p:attrNameLst>
                                          <p:attrName>style.visibility</p:attrName>
                                        </p:attrNameLst>
                                      </p:cBhvr>
                                      <p:to>
                                        <p:strVal val="visible"/>
                                      </p:to>
                                    </p:set>
                                    <p:animEffect transition="in" filter="wipe(left)">
                                      <p:cBhvr>
                                        <p:cTn id="7" dur="500"/>
                                        <p:tgtEl>
                                          <p:spTgt spid="9359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5939">
                                            <p:txEl>
                                              <p:pRg st="1" end="1"/>
                                            </p:txEl>
                                          </p:spTgt>
                                        </p:tgtEl>
                                        <p:attrNameLst>
                                          <p:attrName>style.visibility</p:attrName>
                                        </p:attrNameLst>
                                      </p:cBhvr>
                                      <p:to>
                                        <p:strVal val="visible"/>
                                      </p:to>
                                    </p:set>
                                    <p:animEffect transition="in" filter="wipe(left)">
                                      <p:cBhvr>
                                        <p:cTn id="12" dur="500"/>
                                        <p:tgtEl>
                                          <p:spTgt spid="9359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59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4610" name="Rectangle 2"/>
          <p:cNvSpPr>
            <a:spLocks noGrp="1" noChangeArrowheads="1"/>
          </p:cNvSpPr>
          <p:nvPr>
            <p:ph type="title"/>
          </p:nvPr>
        </p:nvSpPr>
        <p:spPr/>
        <p:txBody>
          <a:bodyPr/>
          <a:lstStyle/>
          <a:p>
            <a:r>
              <a:rPr lang="en-US" altLang="en-US"/>
              <a:t>Lesson 1-4</a:t>
            </a:r>
          </a:p>
        </p:txBody>
      </p:sp>
      <p:sp>
        <p:nvSpPr>
          <p:cNvPr id="964611" name="txt_box"/>
          <p:cNvSpPr>
            <a:spLocks noGrp="1" noChangeArrowheads="1"/>
          </p:cNvSpPr>
          <p:nvPr>
            <p:ph type="body" idx="1"/>
          </p:nvPr>
        </p:nvSpPr>
        <p:spPr>
          <a:xfrm>
            <a:off x="609600" y="1800225"/>
            <a:ext cx="8229600" cy="4154984"/>
          </a:xfrm>
          <a:noFill/>
          <a:ln/>
        </p:spPr>
        <p:txBody>
          <a:bodyPr>
            <a:spAutoFit/>
          </a:bodyPr>
          <a:lstStyle/>
          <a:p>
            <a:pPr>
              <a:spcBef>
                <a:spcPct val="20000"/>
              </a:spcBef>
              <a:spcAft>
                <a:spcPct val="20000"/>
              </a:spcAft>
              <a:buClr>
                <a:srgbClr val="E40004"/>
              </a:buClr>
            </a:pPr>
            <a:r>
              <a:rPr lang="en-US" altLang="en-US" dirty="0"/>
              <a:t>The </a:t>
            </a:r>
            <a:r>
              <a:rPr lang="en-US" altLang="en-US" dirty="0">
                <a:solidFill>
                  <a:srgbClr val="FF0000"/>
                </a:solidFill>
              </a:rPr>
              <a:t>sum</a:t>
            </a:r>
            <a:r>
              <a:rPr lang="en-US" altLang="en-US" dirty="0"/>
              <a:t> of potential energy and kinetic energy in a system of objects is </a:t>
            </a:r>
            <a:r>
              <a:rPr lang="en-US" altLang="en-US" b="1" dirty="0">
                <a:solidFill>
                  <a:srgbClr val="0069B6"/>
                </a:solidFill>
                <a:hlinkClick r:id="" action="ppaction://noaction">
                  <a:snd r:embed="rId5" name="mechanical_energy.wav"/>
                </a:hlinkClick>
              </a:rPr>
              <a:t>mechanical energy</a:t>
            </a:r>
            <a:r>
              <a:rPr lang="en-US" altLang="en-US" dirty="0"/>
              <a:t>.</a:t>
            </a:r>
          </a:p>
          <a:p>
            <a:pPr>
              <a:spcBef>
                <a:spcPct val="20000"/>
              </a:spcBef>
              <a:spcAft>
                <a:spcPct val="20000"/>
              </a:spcAft>
              <a:buClr>
                <a:srgbClr val="E40004"/>
              </a:buClr>
            </a:pPr>
            <a:r>
              <a:rPr lang="en-US" altLang="en-US" dirty="0"/>
              <a:t>Mechanical energy is the energy an </a:t>
            </a:r>
            <a:br>
              <a:rPr lang="en-US" altLang="en-US" dirty="0"/>
            </a:br>
            <a:r>
              <a:rPr lang="en-US" altLang="en-US" dirty="0"/>
              <a:t>object has because of a combination </a:t>
            </a:r>
            <a:br>
              <a:rPr lang="en-US" altLang="en-US" dirty="0"/>
            </a:br>
            <a:r>
              <a:rPr lang="en-US" altLang="en-US" dirty="0"/>
              <a:t>of the following:</a:t>
            </a:r>
          </a:p>
          <a:p>
            <a:pPr marL="977900" lvl="1" indent="-520700">
              <a:spcBef>
                <a:spcPct val="20000"/>
              </a:spcBef>
              <a:spcAft>
                <a:spcPct val="20000"/>
              </a:spcAft>
              <a:buClr>
                <a:srgbClr val="E40004"/>
              </a:buClr>
              <a:buFontTx/>
              <a:buChar char="•"/>
            </a:pPr>
            <a:r>
              <a:rPr lang="en-US" altLang="en-US" sz="3000" dirty="0"/>
              <a:t>the movement of its parts (kinetic energy)</a:t>
            </a:r>
          </a:p>
          <a:p>
            <a:pPr marL="977900" lvl="1" indent="-520700">
              <a:spcBef>
                <a:spcPct val="20000"/>
              </a:spcBef>
              <a:spcAft>
                <a:spcPct val="20000"/>
              </a:spcAft>
              <a:buClr>
                <a:srgbClr val="E40004"/>
              </a:buClr>
              <a:buFontTx/>
              <a:buChar char="•"/>
            </a:pPr>
            <a:r>
              <a:rPr lang="en-US" altLang="en-US" sz="3000" dirty="0"/>
              <a:t>the position of its parts (potential energy)</a:t>
            </a:r>
          </a:p>
        </p:txBody>
      </p:sp>
      <p:sp>
        <p:nvSpPr>
          <p:cNvPr id="964613"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Kinetic and Potential Energies Combined</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20351615"/>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4611">
                                            <p:txEl>
                                              <p:pRg st="0" end="0"/>
                                            </p:txEl>
                                          </p:spTgt>
                                        </p:tgtEl>
                                        <p:attrNameLst>
                                          <p:attrName>style.visibility</p:attrName>
                                        </p:attrNameLst>
                                      </p:cBhvr>
                                      <p:to>
                                        <p:strVal val="visible"/>
                                      </p:to>
                                    </p:set>
                                    <p:animEffect transition="in" filter="wipe(left)">
                                      <p:cBhvr>
                                        <p:cTn id="7" dur="500"/>
                                        <p:tgtEl>
                                          <p:spTgt spid="9646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64611">
                                            <p:txEl>
                                              <p:pRg st="1" end="1"/>
                                            </p:txEl>
                                          </p:spTgt>
                                        </p:tgtEl>
                                        <p:attrNameLst>
                                          <p:attrName>style.visibility</p:attrName>
                                        </p:attrNameLst>
                                      </p:cBhvr>
                                      <p:to>
                                        <p:strVal val="visible"/>
                                      </p:to>
                                    </p:set>
                                    <p:animEffect transition="in" filter="wipe(left)">
                                      <p:cBhvr>
                                        <p:cTn id="12" dur="500"/>
                                        <p:tgtEl>
                                          <p:spTgt spid="9646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64611">
                                            <p:txEl>
                                              <p:pRg st="2" end="2"/>
                                            </p:txEl>
                                          </p:spTgt>
                                        </p:tgtEl>
                                        <p:attrNameLst>
                                          <p:attrName>style.visibility</p:attrName>
                                        </p:attrNameLst>
                                      </p:cBhvr>
                                      <p:to>
                                        <p:strVal val="visible"/>
                                      </p:to>
                                    </p:set>
                                    <p:animEffect transition="in" filter="wipe(left)">
                                      <p:cBhvr>
                                        <p:cTn id="17" dur="500"/>
                                        <p:tgtEl>
                                          <p:spTgt spid="9646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64611">
                                            <p:txEl>
                                              <p:pRg st="3" end="3"/>
                                            </p:txEl>
                                          </p:spTgt>
                                        </p:tgtEl>
                                        <p:attrNameLst>
                                          <p:attrName>style.visibility</p:attrName>
                                        </p:attrNameLst>
                                      </p:cBhvr>
                                      <p:to>
                                        <p:strVal val="visible"/>
                                      </p:to>
                                    </p:set>
                                    <p:animEffect transition="in" filter="wipe(left)">
                                      <p:cBhvr>
                                        <p:cTn id="22" dur="500"/>
                                        <p:tgtEl>
                                          <p:spTgt spid="9646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p:txBody>
          <a:bodyPr/>
          <a:lstStyle/>
          <a:p>
            <a:r>
              <a:rPr lang="en-US" altLang="en-US"/>
              <a:t>Lesson 1-4</a:t>
            </a:r>
          </a:p>
        </p:txBody>
      </p:sp>
      <p:sp>
        <p:nvSpPr>
          <p:cNvPr id="688131" name="txt_box"/>
          <p:cNvSpPr>
            <a:spLocks noGrp="1" noChangeArrowheads="1"/>
          </p:cNvSpPr>
          <p:nvPr>
            <p:ph type="body" idx="1"/>
          </p:nvPr>
        </p:nvSpPr>
        <p:spPr>
          <a:xfrm>
            <a:off x="609600" y="1831975"/>
            <a:ext cx="7924800" cy="4524375"/>
          </a:xfrm>
          <a:noFill/>
          <a:ln/>
        </p:spPr>
        <p:txBody>
          <a:bodyPr>
            <a:spAutoFit/>
          </a:bodyPr>
          <a:lstStyle/>
          <a:p>
            <a:pPr>
              <a:spcBef>
                <a:spcPct val="25000"/>
              </a:spcBef>
              <a:spcAft>
                <a:spcPct val="25000"/>
              </a:spcAft>
              <a:buClr>
                <a:srgbClr val="E40004"/>
              </a:buClr>
            </a:pPr>
            <a:r>
              <a:rPr lang="en-US" altLang="en-US" b="1">
                <a:solidFill>
                  <a:srgbClr val="0069B6"/>
                </a:solidFill>
                <a:hlinkClick r:id="" action="ppaction://noaction">
                  <a:snd r:embed="rId5" name="thermal_energy.wav"/>
                </a:hlinkClick>
              </a:rPr>
              <a:t>Thermal energy</a:t>
            </a:r>
            <a:r>
              <a:rPr lang="en-US" altLang="en-US"/>
              <a:t> is the sum of the kinetic energy and potential energy of the particles that make up an object.</a:t>
            </a:r>
          </a:p>
          <a:p>
            <a:pPr>
              <a:spcBef>
                <a:spcPct val="25000"/>
              </a:spcBef>
              <a:spcAft>
                <a:spcPct val="25000"/>
              </a:spcAft>
              <a:buClr>
                <a:srgbClr val="E40004"/>
              </a:buClr>
            </a:pPr>
            <a:r>
              <a:rPr lang="en-US" altLang="en-US"/>
              <a:t>Individual particles vibrate </a:t>
            </a:r>
            <a:br>
              <a:rPr lang="en-US" altLang="en-US"/>
            </a:br>
            <a:r>
              <a:rPr lang="en-US" altLang="en-US"/>
              <a:t>back and forth in place, giving </a:t>
            </a:r>
            <a:br>
              <a:rPr lang="en-US" altLang="en-US"/>
            </a:br>
            <a:r>
              <a:rPr lang="en-US" altLang="en-US"/>
              <a:t>them kinetic energy.</a:t>
            </a:r>
          </a:p>
          <a:p>
            <a:pPr>
              <a:spcBef>
                <a:spcPct val="25000"/>
              </a:spcBef>
              <a:spcAft>
                <a:spcPct val="25000"/>
              </a:spcAft>
              <a:buClr>
                <a:srgbClr val="E40004"/>
              </a:buClr>
            </a:pPr>
            <a:r>
              <a:rPr lang="en-US" altLang="en-US"/>
              <a:t>The particles also have potential energy because of the distance between particles and the charge of the particles.</a:t>
            </a:r>
          </a:p>
        </p:txBody>
      </p:sp>
      <p:sp>
        <p:nvSpPr>
          <p:cNvPr id="688132"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Kinetic and Potential Energies Combined</a:t>
            </a:r>
            <a:r>
              <a:rPr lang="en-US" altLang="en-US" sz="2800" b="1">
                <a:solidFill>
                  <a:srgbClr val="E40022"/>
                </a:solidFill>
              </a:rPr>
              <a:t> </a:t>
            </a:r>
            <a:r>
              <a:rPr lang="en-US" altLang="en-US" sz="1600" b="1">
                <a:solidFill>
                  <a:srgbClr val="E40022"/>
                </a:solidFill>
              </a:rPr>
              <a:t>(cont.)</a:t>
            </a:r>
          </a:p>
        </p:txBody>
      </p:sp>
      <p:pic>
        <p:nvPicPr>
          <p:cNvPr id="688133" name="Picture 5" descr="C351-04A-MSS12-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86550" y="3276600"/>
            <a:ext cx="1930400" cy="16652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3614701124"/>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8131">
                                            <p:txEl>
                                              <p:pRg st="0" end="0"/>
                                            </p:txEl>
                                          </p:spTgt>
                                        </p:tgtEl>
                                        <p:attrNameLst>
                                          <p:attrName>style.visibility</p:attrName>
                                        </p:attrNameLst>
                                      </p:cBhvr>
                                      <p:to>
                                        <p:strVal val="visible"/>
                                      </p:to>
                                    </p:set>
                                    <p:animEffect transition="in" filter="wipe(left)">
                                      <p:cBhvr>
                                        <p:cTn id="7" dur="500"/>
                                        <p:tgtEl>
                                          <p:spTgt spid="6881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8131">
                                            <p:txEl>
                                              <p:pRg st="1" end="1"/>
                                            </p:txEl>
                                          </p:spTgt>
                                        </p:tgtEl>
                                        <p:attrNameLst>
                                          <p:attrName>style.visibility</p:attrName>
                                        </p:attrNameLst>
                                      </p:cBhvr>
                                      <p:to>
                                        <p:strVal val="visible"/>
                                      </p:to>
                                    </p:set>
                                    <p:animEffect transition="in" filter="wipe(left)">
                                      <p:cBhvr>
                                        <p:cTn id="12" dur="500"/>
                                        <p:tgtEl>
                                          <p:spTgt spid="688131">
                                            <p:txEl>
                                              <p:pRg st="1" end="1"/>
                                            </p:txEl>
                                          </p:spTgt>
                                        </p:tgtEl>
                                      </p:cBhvr>
                                    </p:animEffect>
                                  </p:childTnLst>
                                </p:cTn>
                              </p:par>
                            </p:childTnLst>
                          </p:cTn>
                        </p:par>
                        <p:par>
                          <p:cTn id="13" fill="hold" nodeType="afterGroup">
                            <p:stCondLst>
                              <p:cond delay="500"/>
                            </p:stCondLst>
                            <p:childTnLst>
                              <p:par>
                                <p:cTn id="14" presetID="22" presetClass="entr" presetSubtype="8" fill="hold" nodeType="afterEffect">
                                  <p:stCondLst>
                                    <p:cond delay="0"/>
                                  </p:stCondLst>
                                  <p:childTnLst>
                                    <p:set>
                                      <p:cBhvr>
                                        <p:cTn id="15" dur="1" fill="hold">
                                          <p:stCondLst>
                                            <p:cond delay="0"/>
                                          </p:stCondLst>
                                        </p:cTn>
                                        <p:tgtEl>
                                          <p:spTgt spid="688133"/>
                                        </p:tgtEl>
                                        <p:attrNameLst>
                                          <p:attrName>style.visibility</p:attrName>
                                        </p:attrNameLst>
                                      </p:cBhvr>
                                      <p:to>
                                        <p:strVal val="visible"/>
                                      </p:to>
                                    </p:set>
                                    <p:animEffect transition="in" filter="wipe(left)">
                                      <p:cBhvr>
                                        <p:cTn id="16" dur="500"/>
                                        <p:tgtEl>
                                          <p:spTgt spid="68813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88131">
                                            <p:txEl>
                                              <p:pRg st="2" end="2"/>
                                            </p:txEl>
                                          </p:spTgt>
                                        </p:tgtEl>
                                        <p:attrNameLst>
                                          <p:attrName>style.visibility</p:attrName>
                                        </p:attrNameLst>
                                      </p:cBhvr>
                                      <p:to>
                                        <p:strVal val="visible"/>
                                      </p:to>
                                    </p:set>
                                    <p:animEffect transition="in" filter="wipe(left)">
                                      <p:cBhvr>
                                        <p:cTn id="21" dur="500"/>
                                        <p:tgtEl>
                                          <p:spTgt spid="68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2"/>
          <p:cNvSpPr>
            <a:spLocks noGrp="1" noChangeArrowheads="1"/>
          </p:cNvSpPr>
          <p:nvPr>
            <p:ph type="title"/>
          </p:nvPr>
        </p:nvSpPr>
        <p:spPr/>
        <p:txBody>
          <a:bodyPr/>
          <a:lstStyle/>
          <a:p>
            <a:r>
              <a:rPr lang="en-US" altLang="en-US"/>
              <a:t>Lesson 1-4</a:t>
            </a:r>
          </a:p>
        </p:txBody>
      </p:sp>
      <p:sp>
        <p:nvSpPr>
          <p:cNvPr id="936963" name="txt_box"/>
          <p:cNvSpPr>
            <a:spLocks noGrp="1" noChangeArrowheads="1"/>
          </p:cNvSpPr>
          <p:nvPr>
            <p:ph type="body" idx="1"/>
          </p:nvPr>
        </p:nvSpPr>
        <p:spPr>
          <a:xfrm>
            <a:off x="609600" y="1831975"/>
            <a:ext cx="7924800" cy="1698625"/>
          </a:xfrm>
          <a:noFill/>
          <a:ln/>
        </p:spPr>
        <p:txBody>
          <a:bodyPr>
            <a:spAutoFit/>
          </a:bodyPr>
          <a:lstStyle/>
          <a:p>
            <a:pPr>
              <a:buClr>
                <a:srgbClr val="E40004"/>
              </a:buClr>
            </a:pPr>
            <a:r>
              <a:rPr lang="en-US" altLang="en-US"/>
              <a:t>The particles in Earth’s interior contain great amounts of thermal energy. </a:t>
            </a:r>
          </a:p>
          <a:p>
            <a:pPr>
              <a:buClr>
                <a:srgbClr val="E40004"/>
              </a:buClr>
            </a:pPr>
            <a:r>
              <a:rPr lang="en-US" altLang="en-US"/>
              <a:t>This energy is called geothermal energy.</a:t>
            </a:r>
          </a:p>
        </p:txBody>
      </p:sp>
      <p:sp>
        <p:nvSpPr>
          <p:cNvPr id="936964"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Kinetic and Potential Energies Combined</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2791804455"/>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6963">
                                            <p:txEl>
                                              <p:pRg st="0" end="0"/>
                                            </p:txEl>
                                          </p:spTgt>
                                        </p:tgtEl>
                                        <p:attrNameLst>
                                          <p:attrName>style.visibility</p:attrName>
                                        </p:attrNameLst>
                                      </p:cBhvr>
                                      <p:to>
                                        <p:strVal val="visible"/>
                                      </p:to>
                                    </p:set>
                                    <p:animEffect transition="in" filter="wipe(left)">
                                      <p:cBhvr>
                                        <p:cTn id="7" dur="500"/>
                                        <p:tgtEl>
                                          <p:spTgt spid="9369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36963">
                                            <p:txEl>
                                              <p:pRg st="1" end="1"/>
                                            </p:txEl>
                                          </p:spTgt>
                                        </p:tgtEl>
                                        <p:attrNameLst>
                                          <p:attrName>style.visibility</p:attrName>
                                        </p:attrNameLst>
                                      </p:cBhvr>
                                      <p:to>
                                        <p:strVal val="visible"/>
                                      </p:to>
                                    </p:set>
                                    <p:animEffect transition="in" filter="wipe(left)">
                                      <p:cBhvr>
                                        <p:cTn id="12" dur="500"/>
                                        <p:tgtEl>
                                          <p:spTgt spid="9369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6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7989" name="Picture 5" descr="C350-14A-MSS12"/>
          <p:cNvPicPr>
            <a:picLocks noChangeAspect="1" noChangeArrowheads="1"/>
          </p:cNvPicPr>
          <p:nvPr/>
        </p:nvPicPr>
        <p:blipFill>
          <a:blip r:embed="rId5">
            <a:extLst>
              <a:ext uri="{28A0092B-C50C-407E-A947-70E740481C1C}">
                <a14:useLocalDpi xmlns:a14="http://schemas.microsoft.com/office/drawing/2010/main" val="0"/>
              </a:ext>
            </a:extLst>
          </a:blip>
          <a:srcRect l="14529" r="13220" b="3099"/>
          <a:stretch>
            <a:fillRect/>
          </a:stretch>
        </p:blipFill>
        <p:spPr bwMode="auto">
          <a:xfrm>
            <a:off x="1628775" y="1909763"/>
            <a:ext cx="5838825" cy="4376737"/>
          </a:xfrm>
          <a:prstGeom prst="rect">
            <a:avLst/>
          </a:prstGeom>
          <a:noFill/>
          <a:extLst>
            <a:ext uri="{909E8E84-426E-40DD-AFC4-6F175D3DCCD1}">
              <a14:hiddenFill xmlns:a14="http://schemas.microsoft.com/office/drawing/2010/main">
                <a:solidFill>
                  <a:srgbClr val="FFFFFF"/>
                </a:solidFill>
              </a14:hiddenFill>
            </a:ext>
          </a:extLst>
        </p:spPr>
      </p:pic>
      <p:sp>
        <p:nvSpPr>
          <p:cNvPr id="937986" name="Rectangle 2"/>
          <p:cNvSpPr>
            <a:spLocks noGrp="1" noChangeArrowheads="1"/>
          </p:cNvSpPr>
          <p:nvPr>
            <p:ph type="title"/>
          </p:nvPr>
        </p:nvSpPr>
        <p:spPr/>
        <p:txBody>
          <a:bodyPr/>
          <a:lstStyle/>
          <a:p>
            <a:r>
              <a:rPr lang="en-US" altLang="en-US"/>
              <a:t>Lesson 1-3</a:t>
            </a:r>
          </a:p>
        </p:txBody>
      </p:sp>
      <p:sp>
        <p:nvSpPr>
          <p:cNvPr id="937987" name="txt_box"/>
          <p:cNvSpPr>
            <a:spLocks noGrp="1" noChangeArrowheads="1"/>
          </p:cNvSpPr>
          <p:nvPr>
            <p:ph type="body" idx="1"/>
          </p:nvPr>
        </p:nvSpPr>
        <p:spPr>
          <a:xfrm>
            <a:off x="609600" y="533400"/>
            <a:ext cx="7924800" cy="1844675"/>
          </a:xfrm>
          <a:noFill/>
          <a:ln/>
        </p:spPr>
        <p:txBody>
          <a:bodyPr>
            <a:spAutoFit/>
          </a:bodyPr>
          <a:lstStyle/>
          <a:p>
            <a:pPr marL="0" indent="0">
              <a:buClr>
                <a:srgbClr val="E40004"/>
              </a:buClr>
              <a:buFontTx/>
              <a:buNone/>
            </a:pPr>
            <a:r>
              <a:rPr lang="en-US" altLang="en-US"/>
              <a:t>Geothermal energy plants turn water into steam, which turns turbines in electric generators that covert the geothermal energy to electric energy.</a:t>
            </a:r>
          </a:p>
        </p:txBody>
      </p:sp>
    </p:spTree>
    <p:custDataLst>
      <p:tags r:id="rId2"/>
    </p:custDataLst>
    <p:extLst>
      <p:ext uri="{BB962C8B-B14F-4D97-AF65-F5344CB8AC3E}">
        <p14:creationId xmlns:p14="http://schemas.microsoft.com/office/powerpoint/2010/main" val="39731364"/>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7987">
                                            <p:txEl>
                                              <p:pRg st="0" end="0"/>
                                            </p:txEl>
                                          </p:spTgt>
                                        </p:tgtEl>
                                        <p:attrNameLst>
                                          <p:attrName>style.visibility</p:attrName>
                                        </p:attrNameLst>
                                      </p:cBhvr>
                                      <p:to>
                                        <p:strVal val="visible"/>
                                      </p:to>
                                    </p:set>
                                    <p:animEffect transition="in" filter="wipe(left)">
                                      <p:cBhvr>
                                        <p:cTn id="7" dur="500"/>
                                        <p:tgtEl>
                                          <p:spTgt spid="93798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37989"/>
                                        </p:tgtEl>
                                        <p:attrNameLst>
                                          <p:attrName>style.visibility</p:attrName>
                                        </p:attrNameLst>
                                      </p:cBhvr>
                                      <p:to>
                                        <p:strVal val="visible"/>
                                      </p:to>
                                    </p:set>
                                    <p:animEffect transition="in" filter="wipe(left)">
                                      <p:cBhvr>
                                        <p:cTn id="11" dur="500"/>
                                        <p:tgtEl>
                                          <p:spTgt spid="937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2"/>
          <p:cNvSpPr>
            <a:spLocks noGrp="1" noChangeArrowheads="1"/>
          </p:cNvSpPr>
          <p:nvPr>
            <p:ph type="title"/>
          </p:nvPr>
        </p:nvSpPr>
        <p:spPr/>
        <p:txBody>
          <a:bodyPr/>
          <a:lstStyle/>
          <a:p>
            <a:r>
              <a:rPr lang="en-US" altLang="en-US"/>
              <a:t>Lesson 1-5</a:t>
            </a:r>
          </a:p>
        </p:txBody>
      </p:sp>
      <p:sp>
        <p:nvSpPr>
          <p:cNvPr id="690179" name="txt_box"/>
          <p:cNvSpPr>
            <a:spLocks noGrp="1" noChangeArrowheads="1"/>
          </p:cNvSpPr>
          <p:nvPr>
            <p:ph type="body" idx="1"/>
          </p:nvPr>
        </p:nvSpPr>
        <p:spPr>
          <a:xfrm>
            <a:off x="609600" y="1314450"/>
            <a:ext cx="7924800" cy="3785652"/>
          </a:xfrm>
          <a:noFill/>
          <a:ln/>
        </p:spPr>
        <p:txBody>
          <a:bodyPr>
            <a:spAutoFit/>
          </a:bodyPr>
          <a:lstStyle/>
          <a:p>
            <a:pPr>
              <a:buClr>
                <a:srgbClr val="E40004"/>
              </a:buClr>
            </a:pPr>
            <a:r>
              <a:rPr lang="en-US" altLang="en-US" dirty="0"/>
              <a:t>Waves are disturbances that carry energy from one place to another.</a:t>
            </a:r>
          </a:p>
          <a:p>
            <a:pPr>
              <a:buClr>
                <a:srgbClr val="E40004"/>
              </a:buClr>
            </a:pPr>
            <a:r>
              <a:rPr lang="en-US" altLang="en-US" b="1" dirty="0">
                <a:solidFill>
                  <a:srgbClr val="0069B6"/>
                </a:solidFill>
                <a:hlinkClick r:id="" action="ppaction://noaction">
                  <a:snd r:embed="rId5" name="sound_energy.wav"/>
                </a:hlinkClick>
              </a:rPr>
              <a:t>Sound energy</a:t>
            </a:r>
            <a:r>
              <a:rPr lang="en-US" altLang="en-US" b="1" dirty="0">
                <a:solidFill>
                  <a:srgbClr val="0069B6"/>
                </a:solidFill>
              </a:rPr>
              <a:t> </a:t>
            </a:r>
            <a:r>
              <a:rPr lang="en-US" altLang="en-US" dirty="0"/>
              <a:t>is energy </a:t>
            </a:r>
            <a:br>
              <a:rPr lang="en-US" altLang="en-US" dirty="0"/>
            </a:br>
            <a:r>
              <a:rPr lang="en-US" altLang="en-US" dirty="0"/>
              <a:t>carried by sound waves. </a:t>
            </a:r>
          </a:p>
          <a:p>
            <a:pPr>
              <a:buClr>
                <a:srgbClr val="E40004"/>
              </a:buClr>
            </a:pPr>
            <a:r>
              <a:rPr lang="en-US" altLang="en-US" dirty="0"/>
              <a:t>Some animals, such as </a:t>
            </a:r>
            <a:br>
              <a:rPr lang="en-US" altLang="en-US" dirty="0"/>
            </a:br>
            <a:r>
              <a:rPr lang="en-US" altLang="en-US" dirty="0"/>
              <a:t>bats, emit </a:t>
            </a:r>
            <a:r>
              <a:rPr lang="en-US" altLang="en-US" dirty="0">
                <a:hlinkClick r:id="rId6"/>
              </a:rPr>
              <a:t>sound waves</a:t>
            </a:r>
            <a:r>
              <a:rPr lang="en-US" altLang="en-US" dirty="0"/>
              <a:t> </a:t>
            </a:r>
            <a:br>
              <a:rPr lang="en-US" altLang="en-US" dirty="0"/>
            </a:br>
            <a:r>
              <a:rPr lang="en-US" altLang="en-US" dirty="0"/>
              <a:t>to find prey</a:t>
            </a:r>
          </a:p>
        </p:txBody>
      </p:sp>
      <p:sp>
        <p:nvSpPr>
          <p:cNvPr id="690180" name="title"/>
          <p:cNvSpPr txBox="1">
            <a:spLocks noChangeArrowheads="1"/>
          </p:cNvSpPr>
          <p:nvPr/>
        </p:nvSpPr>
        <p:spPr bwMode="auto">
          <a:xfrm>
            <a:off x="617538" y="541338"/>
            <a:ext cx="7507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b="1">
                <a:solidFill>
                  <a:srgbClr val="E40022"/>
                </a:solidFill>
              </a:rPr>
              <a:t>Energy from Waves</a:t>
            </a:r>
          </a:p>
        </p:txBody>
      </p:sp>
      <p:pic>
        <p:nvPicPr>
          <p:cNvPr id="690181" name="Picture 5" descr="C373-CPT-01P"/>
          <p:cNvPicPr>
            <a:picLocks noChangeAspect="1" noChangeArrowheads="1"/>
          </p:cNvPicPr>
          <p:nvPr/>
        </p:nvPicPr>
        <p:blipFill>
          <a:blip r:embed="rId7">
            <a:extLst>
              <a:ext uri="{28A0092B-C50C-407E-A947-70E740481C1C}">
                <a14:useLocalDpi xmlns:a14="http://schemas.microsoft.com/office/drawing/2010/main" val="0"/>
              </a:ext>
            </a:extLst>
          </a:blip>
          <a:srcRect l="9857" r="5405" b="19492"/>
          <a:stretch>
            <a:fillRect/>
          </a:stretch>
        </p:blipFill>
        <p:spPr bwMode="auto">
          <a:xfrm>
            <a:off x="6024563" y="2428875"/>
            <a:ext cx="2538412" cy="3619500"/>
          </a:xfrm>
          <a:prstGeom prst="rect">
            <a:avLst/>
          </a:prstGeom>
          <a:noFill/>
          <a:extLst>
            <a:ext uri="{909E8E84-426E-40DD-AFC4-6F175D3DCCD1}">
              <a14:hiddenFill xmlns:a14="http://schemas.microsoft.com/office/drawing/2010/main">
                <a:solidFill>
                  <a:srgbClr val="FFFFFF"/>
                </a:solidFill>
              </a14:hiddenFill>
            </a:ext>
          </a:extLst>
        </p:spPr>
      </p:pic>
      <p:sp>
        <p:nvSpPr>
          <p:cNvPr id="690182" name="Text Box 6"/>
          <p:cNvSpPr txBox="1">
            <a:spLocks noChangeArrowheads="1"/>
          </p:cNvSpPr>
          <p:nvPr/>
        </p:nvSpPr>
        <p:spPr bwMode="auto">
          <a:xfrm>
            <a:off x="6935788" y="6034088"/>
            <a:ext cx="17049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20000"/>
              </a:spcBef>
              <a:spcAft>
                <a:spcPct val="0"/>
              </a:spcAft>
            </a:pPr>
            <a:r>
              <a:rPr lang="en-US" altLang="en-US" sz="800">
                <a:solidFill>
                  <a:srgbClr val="000000"/>
                </a:solidFill>
              </a:rPr>
              <a:t>CORBIS</a:t>
            </a:r>
          </a:p>
        </p:txBody>
      </p:sp>
    </p:spTree>
    <p:custDataLst>
      <p:tags r:id="rId2"/>
    </p:custDataLst>
    <p:extLst>
      <p:ext uri="{BB962C8B-B14F-4D97-AF65-F5344CB8AC3E}">
        <p14:creationId xmlns:p14="http://schemas.microsoft.com/office/powerpoint/2010/main" val="1695792762"/>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90180"/>
                                        </p:tgtEl>
                                        <p:attrNameLst>
                                          <p:attrName>style.visibility</p:attrName>
                                        </p:attrNameLst>
                                      </p:cBhvr>
                                      <p:to>
                                        <p:strVal val="visible"/>
                                      </p:to>
                                    </p:set>
                                    <p:animEffect transition="in" filter="dissolve">
                                      <p:cBhvr>
                                        <p:cTn id="7" dur="500"/>
                                        <p:tgtEl>
                                          <p:spTgt spid="690180"/>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90179">
                                            <p:txEl>
                                              <p:pRg st="0" end="0"/>
                                            </p:txEl>
                                          </p:spTgt>
                                        </p:tgtEl>
                                        <p:attrNameLst>
                                          <p:attrName>style.visibility</p:attrName>
                                        </p:attrNameLst>
                                      </p:cBhvr>
                                      <p:to>
                                        <p:strVal val="visible"/>
                                      </p:to>
                                    </p:set>
                                    <p:animEffect transition="in" filter="wipe(left)">
                                      <p:cBhvr>
                                        <p:cTn id="11" dur="500"/>
                                        <p:tgtEl>
                                          <p:spTgt spid="690179">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90179">
                                            <p:txEl>
                                              <p:pRg st="1" end="1"/>
                                            </p:txEl>
                                          </p:spTgt>
                                        </p:tgtEl>
                                        <p:attrNameLst>
                                          <p:attrName>style.visibility</p:attrName>
                                        </p:attrNameLst>
                                      </p:cBhvr>
                                      <p:to>
                                        <p:strVal val="visible"/>
                                      </p:to>
                                    </p:set>
                                    <p:animEffect transition="in" filter="wipe(left)">
                                      <p:cBhvr>
                                        <p:cTn id="16" dur="500"/>
                                        <p:tgtEl>
                                          <p:spTgt spid="6901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90179">
                                            <p:txEl>
                                              <p:pRg st="2" end="2"/>
                                            </p:txEl>
                                          </p:spTgt>
                                        </p:tgtEl>
                                        <p:attrNameLst>
                                          <p:attrName>style.visibility</p:attrName>
                                        </p:attrNameLst>
                                      </p:cBhvr>
                                      <p:to>
                                        <p:strVal val="visible"/>
                                      </p:to>
                                    </p:set>
                                    <p:animEffect transition="in" filter="wipe(left)">
                                      <p:cBhvr>
                                        <p:cTn id="21" dur="500"/>
                                        <p:tgtEl>
                                          <p:spTgt spid="690179">
                                            <p:txEl>
                                              <p:pRg st="2" end="2"/>
                                            </p:txEl>
                                          </p:spTgt>
                                        </p:tgtEl>
                                      </p:cBhvr>
                                    </p:animEffect>
                                  </p:childTnLst>
                                </p:cTn>
                              </p:par>
                            </p:childTnLst>
                          </p:cTn>
                        </p:par>
                        <p:par>
                          <p:cTn id="22" fill="hold" nodeType="afterGroup">
                            <p:stCondLst>
                              <p:cond delay="500"/>
                            </p:stCondLst>
                            <p:childTnLst>
                              <p:par>
                                <p:cTn id="23" presetID="22" presetClass="entr" presetSubtype="8" fill="hold" nodeType="afterEffect">
                                  <p:stCondLst>
                                    <p:cond delay="0"/>
                                  </p:stCondLst>
                                  <p:childTnLst>
                                    <p:set>
                                      <p:cBhvr>
                                        <p:cTn id="24" dur="1" fill="hold">
                                          <p:stCondLst>
                                            <p:cond delay="0"/>
                                          </p:stCondLst>
                                        </p:cTn>
                                        <p:tgtEl>
                                          <p:spTgt spid="690181"/>
                                        </p:tgtEl>
                                        <p:attrNameLst>
                                          <p:attrName>style.visibility</p:attrName>
                                        </p:attrNameLst>
                                      </p:cBhvr>
                                      <p:to>
                                        <p:strVal val="visible"/>
                                      </p:to>
                                    </p:set>
                                    <p:animEffect transition="in" filter="wipe(left)">
                                      <p:cBhvr>
                                        <p:cTn id="25" dur="500"/>
                                        <p:tgtEl>
                                          <p:spTgt spid="690181"/>
                                        </p:tgtEl>
                                      </p:cBhvr>
                                    </p:animEffect>
                                  </p:childTnLst>
                                </p:cTn>
                              </p:par>
                            </p:childTnLst>
                          </p:cTn>
                        </p:par>
                        <p:par>
                          <p:cTn id="26" fill="hold" nodeType="afterGroup">
                            <p:stCondLst>
                              <p:cond delay="1000"/>
                            </p:stCondLst>
                            <p:childTnLst>
                              <p:par>
                                <p:cTn id="27" presetID="1" presetClass="entr" presetSubtype="0" fill="hold" grpId="0" nodeType="afterEffect">
                                  <p:stCondLst>
                                    <p:cond delay="0"/>
                                  </p:stCondLst>
                                  <p:childTnLst>
                                    <p:set>
                                      <p:cBhvr>
                                        <p:cTn id="28" dur="1" fill="hold">
                                          <p:stCondLst>
                                            <p:cond delay="0"/>
                                          </p:stCondLst>
                                        </p:cTn>
                                        <p:tgtEl>
                                          <p:spTgt spid="690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79" grpId="0" build="p"/>
      <p:bldP spid="690180" grpId="0"/>
      <p:bldP spid="69018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p:txBody>
          <a:bodyPr/>
          <a:lstStyle/>
          <a:p>
            <a:r>
              <a:rPr lang="en-US" altLang="en-US"/>
              <a:t>Lesson 1-5</a:t>
            </a:r>
          </a:p>
        </p:txBody>
      </p:sp>
      <p:sp>
        <p:nvSpPr>
          <p:cNvPr id="691203" name="txt_box"/>
          <p:cNvSpPr>
            <a:spLocks noGrp="1" noChangeArrowheads="1"/>
          </p:cNvSpPr>
          <p:nvPr>
            <p:ph type="body" idx="1"/>
          </p:nvPr>
        </p:nvSpPr>
        <p:spPr>
          <a:xfrm>
            <a:off x="609600" y="1314450"/>
            <a:ext cx="7620000" cy="2603790"/>
          </a:xfrm>
          <a:noFill/>
          <a:ln/>
        </p:spPr>
        <p:txBody>
          <a:bodyPr>
            <a:spAutoFit/>
          </a:bodyPr>
          <a:lstStyle/>
          <a:p>
            <a:pPr>
              <a:buClr>
                <a:srgbClr val="E40004"/>
              </a:buClr>
            </a:pPr>
            <a:r>
              <a:rPr lang="en-US" altLang="en-US" dirty="0"/>
              <a:t>The kinetic energy of tectonic plate movement is carried through the ground by seismic waves.</a:t>
            </a:r>
          </a:p>
          <a:p>
            <a:pPr>
              <a:buClr>
                <a:srgbClr val="E40004"/>
              </a:buClr>
            </a:pPr>
            <a:r>
              <a:rPr lang="en-US" altLang="en-US" b="1" dirty="0">
                <a:solidFill>
                  <a:srgbClr val="0069B6"/>
                </a:solidFill>
                <a:hlinkClick r:id="" action="ppaction://noaction">
                  <a:snd r:embed="rId5" name="seismic_energy.wav"/>
                </a:hlinkClick>
              </a:rPr>
              <a:t>Seismic energy</a:t>
            </a:r>
            <a:r>
              <a:rPr lang="en-US" altLang="en-US" dirty="0"/>
              <a:t> is </a:t>
            </a:r>
            <a:r>
              <a:rPr lang="en-US" altLang="en-US" dirty="0" smtClean="0"/>
              <a:t>energy </a:t>
            </a:r>
            <a:r>
              <a:rPr lang="en-US" altLang="en-US" dirty="0"/>
              <a:t>transferred by waves moving through the ground.</a:t>
            </a:r>
          </a:p>
        </p:txBody>
      </p:sp>
      <p:sp>
        <p:nvSpPr>
          <p:cNvPr id="691204"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Energy from Waves</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487664679"/>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animEffect transition="in" filter="wipe(left)">
                                      <p:cBhvr>
                                        <p:cTn id="7" dur="500"/>
                                        <p:tgtEl>
                                          <p:spTgt spid="6912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91203">
                                            <p:txEl>
                                              <p:pRg st="1" end="1"/>
                                            </p:txEl>
                                          </p:spTgt>
                                        </p:tgtEl>
                                        <p:attrNameLst>
                                          <p:attrName>style.visibility</p:attrName>
                                        </p:attrNameLst>
                                      </p:cBhvr>
                                      <p:to>
                                        <p:strVal val="visible"/>
                                      </p:to>
                                    </p:set>
                                    <p:animEffect transition="in" filter="wipe(left)">
                                      <p:cBhvr>
                                        <p:cTn id="12" dur="500"/>
                                        <p:tgtEl>
                                          <p:spTgt spid="69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p:txBody>
          <a:bodyPr/>
          <a:lstStyle/>
          <a:p>
            <a:r>
              <a:rPr lang="en-US" altLang="en-US"/>
              <a:t>Lesson 1-5</a:t>
            </a:r>
          </a:p>
        </p:txBody>
      </p:sp>
      <p:sp>
        <p:nvSpPr>
          <p:cNvPr id="692227" name="txt_box"/>
          <p:cNvSpPr>
            <a:spLocks noGrp="1" noChangeArrowheads="1"/>
          </p:cNvSpPr>
          <p:nvPr>
            <p:ph type="body" idx="1"/>
          </p:nvPr>
        </p:nvSpPr>
        <p:spPr>
          <a:xfrm>
            <a:off x="609600" y="561975"/>
            <a:ext cx="7924800" cy="968375"/>
          </a:xfrm>
          <a:noFill/>
          <a:ln/>
        </p:spPr>
        <p:txBody>
          <a:bodyPr>
            <a:spAutoFit/>
          </a:bodyPr>
          <a:lstStyle/>
          <a:p>
            <a:pPr marL="0" indent="0">
              <a:buClr>
                <a:srgbClr val="E40004"/>
              </a:buClr>
              <a:buFontTx/>
              <a:buNone/>
            </a:pPr>
            <a:r>
              <a:rPr lang="en-US" altLang="en-US"/>
              <a:t>Seismic energy can destroy buildings and roads.</a:t>
            </a:r>
          </a:p>
        </p:txBody>
      </p:sp>
      <p:pic>
        <p:nvPicPr>
          <p:cNvPr id="692228" name="Picture 4" descr="C130-CPT-09P">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8275" y="1733550"/>
            <a:ext cx="6248400" cy="4170363"/>
          </a:xfrm>
          <a:prstGeom prst="rect">
            <a:avLst/>
          </a:prstGeom>
          <a:noFill/>
          <a:extLst>
            <a:ext uri="{909E8E84-426E-40DD-AFC4-6F175D3DCCD1}">
              <a14:hiddenFill xmlns:a14="http://schemas.microsoft.com/office/drawing/2010/main">
                <a:solidFill>
                  <a:srgbClr val="FFFFFF"/>
                </a:solidFill>
              </a14:hiddenFill>
            </a:ext>
          </a:extLst>
        </p:spPr>
      </p:pic>
      <p:sp>
        <p:nvSpPr>
          <p:cNvPr id="692230" name="Text Box 6"/>
          <p:cNvSpPr txBox="1">
            <a:spLocks noChangeArrowheads="1"/>
          </p:cNvSpPr>
          <p:nvPr/>
        </p:nvSpPr>
        <p:spPr bwMode="auto">
          <a:xfrm>
            <a:off x="6019800" y="5918200"/>
            <a:ext cx="170497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fontAlgn="base">
              <a:spcBef>
                <a:spcPct val="20000"/>
              </a:spcBef>
              <a:spcAft>
                <a:spcPct val="0"/>
              </a:spcAft>
            </a:pPr>
            <a:r>
              <a:rPr lang="en-US" altLang="en-US" sz="800">
                <a:solidFill>
                  <a:srgbClr val="000000"/>
                </a:solidFill>
              </a:rPr>
              <a:t>Dr. Roger Hutchinson/NOAA</a:t>
            </a:r>
          </a:p>
        </p:txBody>
      </p:sp>
    </p:spTree>
    <p:custDataLst>
      <p:tags r:id="rId2"/>
    </p:custDataLst>
    <p:extLst>
      <p:ext uri="{BB962C8B-B14F-4D97-AF65-F5344CB8AC3E}">
        <p14:creationId xmlns:p14="http://schemas.microsoft.com/office/powerpoint/2010/main" val="808087064"/>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animEffect transition="in" filter="wipe(left)">
                                      <p:cBhvr>
                                        <p:cTn id="7" dur="500"/>
                                        <p:tgtEl>
                                          <p:spTgt spid="69222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92228"/>
                                        </p:tgtEl>
                                        <p:attrNameLst>
                                          <p:attrName>style.visibility</p:attrName>
                                        </p:attrNameLst>
                                      </p:cBhvr>
                                      <p:to>
                                        <p:strVal val="visible"/>
                                      </p:to>
                                    </p:set>
                                    <p:animEffect transition="in" filter="wipe(left)">
                                      <p:cBhvr>
                                        <p:cTn id="11" dur="500"/>
                                        <p:tgtEl>
                                          <p:spTgt spid="692228"/>
                                        </p:tgtEl>
                                      </p:cBhvr>
                                    </p:animEffect>
                                  </p:childTnLst>
                                </p:cTn>
                              </p:par>
                            </p:childTnLst>
                          </p:cTn>
                        </p:par>
                        <p:par>
                          <p:cTn id="12" fill="hold" nodeType="afterGroup">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6922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P spid="6922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92" name="Picture 8" descr="11MS-GetReadyToR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388938"/>
            <a:ext cx="7704137" cy="6011862"/>
          </a:xfrm>
          <a:prstGeom prst="rect">
            <a:avLst/>
          </a:prstGeom>
          <a:noFill/>
          <a:extLst>
            <a:ext uri="{909E8E84-426E-40DD-AFC4-6F175D3DCCD1}">
              <a14:hiddenFill xmlns:a14="http://schemas.microsoft.com/office/drawing/2010/main">
                <a:solidFill>
                  <a:srgbClr val="FFFFFF"/>
                </a:solidFill>
              </a14:hiddenFill>
            </a:ext>
          </a:extLst>
        </p:spPr>
      </p:pic>
      <p:sp>
        <p:nvSpPr>
          <p:cNvPr id="169987" name="Rectangle 3"/>
          <p:cNvSpPr>
            <a:spLocks noGrp="1" noChangeArrowheads="1"/>
          </p:cNvSpPr>
          <p:nvPr>
            <p:ph type="title"/>
          </p:nvPr>
        </p:nvSpPr>
        <p:spPr/>
        <p:txBody>
          <a:bodyPr/>
          <a:lstStyle/>
          <a:p>
            <a:r>
              <a:rPr lang="en-US" altLang="en-US"/>
              <a:t>Chapter Introduction</a:t>
            </a:r>
          </a:p>
        </p:txBody>
      </p:sp>
      <p:sp>
        <p:nvSpPr>
          <p:cNvPr id="169988" name="title"/>
          <p:cNvSpPr>
            <a:spLocks noGrp="1" noChangeArrowheads="1"/>
          </p:cNvSpPr>
          <p:nvPr>
            <p:ph type="body" idx="1"/>
          </p:nvPr>
        </p:nvSpPr>
        <p:spPr>
          <a:xfrm>
            <a:off x="1066800" y="1828800"/>
            <a:ext cx="7086600" cy="476250"/>
          </a:xfrm>
          <a:noFill/>
          <a:ln/>
        </p:spPr>
        <p:txBody>
          <a:bodyPr>
            <a:spAutoFit/>
          </a:bodyPr>
          <a:lstStyle/>
          <a:p>
            <a:pPr marL="0" indent="0">
              <a:spcAft>
                <a:spcPct val="20000"/>
              </a:spcAft>
              <a:buFontTx/>
              <a:buNone/>
            </a:pPr>
            <a:r>
              <a:rPr lang="en-US" altLang="en-US" sz="2800" b="1">
                <a:solidFill>
                  <a:srgbClr val="E40022"/>
                </a:solidFill>
              </a:rPr>
              <a:t>What do you think?</a:t>
            </a:r>
          </a:p>
        </p:txBody>
      </p:sp>
      <p:sp>
        <p:nvSpPr>
          <p:cNvPr id="169993" name="txt_box"/>
          <p:cNvSpPr>
            <a:spLocks noChangeArrowheads="1"/>
          </p:cNvSpPr>
          <p:nvPr/>
        </p:nvSpPr>
        <p:spPr bwMode="auto">
          <a:xfrm>
            <a:off x="1066800" y="2492375"/>
            <a:ext cx="7086600" cy="209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30000"/>
              </a:spcBef>
              <a:spcAft>
                <a:spcPct val="30000"/>
              </a:spcAft>
              <a:buChar char="•"/>
              <a:defRPr sz="3200">
                <a:solidFill>
                  <a:schemeClr val="tx1"/>
                </a:solidFill>
                <a:latin typeface="Arial" charset="0"/>
              </a:defRPr>
            </a:lvl1pPr>
            <a:lvl2pPr marL="742950" indent="-285750">
              <a:lnSpc>
                <a:spcPct val="90000"/>
              </a:lnSpc>
              <a:spcBef>
                <a:spcPct val="30000"/>
              </a:spcBef>
              <a:spcAft>
                <a:spcPct val="30000"/>
              </a:spcAft>
              <a:buChar char="–"/>
              <a:defRPr sz="2800">
                <a:solidFill>
                  <a:schemeClr val="tx1"/>
                </a:solidFill>
                <a:latin typeface="Arial" charset="0"/>
              </a:defRPr>
            </a:lvl2pPr>
            <a:lvl3pPr marL="1143000" indent="-228600">
              <a:lnSpc>
                <a:spcPct val="90000"/>
              </a:lnSpc>
              <a:spcBef>
                <a:spcPct val="30000"/>
              </a:spcBef>
              <a:spcAft>
                <a:spcPct val="30000"/>
              </a:spcAft>
              <a:buChar char="•"/>
              <a:defRPr sz="2400">
                <a:solidFill>
                  <a:schemeClr val="tx1"/>
                </a:solidFill>
                <a:latin typeface="Arial" charset="0"/>
              </a:defRPr>
            </a:lvl3pPr>
            <a:lvl4pPr marL="1600200" indent="-228600">
              <a:lnSpc>
                <a:spcPct val="90000"/>
              </a:lnSpc>
              <a:spcBef>
                <a:spcPct val="30000"/>
              </a:spcBef>
              <a:spcAft>
                <a:spcPct val="30000"/>
              </a:spcAft>
              <a:buChar char="–"/>
              <a:defRPr sz="2000">
                <a:solidFill>
                  <a:schemeClr val="tx1"/>
                </a:solidFill>
                <a:latin typeface="Arial" charset="0"/>
              </a:defRPr>
            </a:lvl4pPr>
            <a:lvl5pPr marL="2057400" indent="-228600">
              <a:lnSpc>
                <a:spcPct val="90000"/>
              </a:lnSpc>
              <a:spcBef>
                <a:spcPct val="30000"/>
              </a:spcBef>
              <a:spcAft>
                <a:spcPct val="30000"/>
              </a:spcAft>
              <a:buChar char="»"/>
              <a:defRPr sz="2000">
                <a:solidFill>
                  <a:schemeClr val="tx1"/>
                </a:solidFill>
                <a:latin typeface="Arial" charset="0"/>
              </a:defRPr>
            </a:lvl5pPr>
            <a:lvl6pPr marL="2514600" indent="-228600" fontAlgn="base">
              <a:lnSpc>
                <a:spcPct val="90000"/>
              </a:lnSpc>
              <a:spcBef>
                <a:spcPct val="30000"/>
              </a:spcBef>
              <a:spcAft>
                <a:spcPct val="30000"/>
              </a:spcAft>
              <a:buChar char="»"/>
              <a:defRPr sz="2000">
                <a:solidFill>
                  <a:schemeClr val="tx1"/>
                </a:solidFill>
                <a:latin typeface="Arial" charset="0"/>
              </a:defRPr>
            </a:lvl6pPr>
            <a:lvl7pPr marL="2971800" indent="-228600" fontAlgn="base">
              <a:lnSpc>
                <a:spcPct val="90000"/>
              </a:lnSpc>
              <a:spcBef>
                <a:spcPct val="30000"/>
              </a:spcBef>
              <a:spcAft>
                <a:spcPct val="30000"/>
              </a:spcAft>
              <a:buChar char="»"/>
              <a:defRPr sz="2000">
                <a:solidFill>
                  <a:schemeClr val="tx1"/>
                </a:solidFill>
                <a:latin typeface="Arial" charset="0"/>
              </a:defRPr>
            </a:lvl7pPr>
            <a:lvl8pPr marL="3429000" indent="-228600" fontAlgn="base">
              <a:lnSpc>
                <a:spcPct val="90000"/>
              </a:lnSpc>
              <a:spcBef>
                <a:spcPct val="30000"/>
              </a:spcBef>
              <a:spcAft>
                <a:spcPct val="30000"/>
              </a:spcAft>
              <a:buChar char="»"/>
              <a:defRPr sz="2000">
                <a:solidFill>
                  <a:schemeClr val="tx1"/>
                </a:solidFill>
                <a:latin typeface="Arial" charset="0"/>
              </a:defRPr>
            </a:lvl8pPr>
            <a:lvl9pPr marL="3886200" indent="-228600" fontAlgn="base">
              <a:lnSpc>
                <a:spcPct val="90000"/>
              </a:lnSpc>
              <a:spcBef>
                <a:spcPct val="30000"/>
              </a:spcBef>
              <a:spcAft>
                <a:spcPct val="30000"/>
              </a:spcAft>
              <a:buChar char="»"/>
              <a:defRPr sz="2000">
                <a:solidFill>
                  <a:schemeClr val="tx1"/>
                </a:solidFill>
                <a:latin typeface="Arial" charset="0"/>
              </a:defRPr>
            </a:lvl9pPr>
          </a:lstStyle>
          <a:p>
            <a:pPr fontAlgn="base">
              <a:spcAft>
                <a:spcPct val="20000"/>
              </a:spcAft>
              <a:buFontTx/>
              <a:buNone/>
            </a:pPr>
            <a:r>
              <a:rPr lang="en-US" altLang="en-US" sz="2800">
                <a:solidFill>
                  <a:srgbClr val="000000"/>
                </a:solidFill>
                <a:cs typeface="Arial" charset="0"/>
              </a:rPr>
              <a:t>Before you begin, decide if you agree or disagree with each of these statements. </a:t>
            </a:r>
            <a:br>
              <a:rPr lang="en-US" altLang="en-US" sz="2800">
                <a:solidFill>
                  <a:srgbClr val="000000"/>
                </a:solidFill>
                <a:cs typeface="Arial" charset="0"/>
              </a:rPr>
            </a:br>
            <a:r>
              <a:rPr lang="en-US" altLang="en-US" sz="2800">
                <a:solidFill>
                  <a:srgbClr val="000000"/>
                </a:solidFill>
                <a:cs typeface="Arial" charset="0"/>
              </a:rPr>
              <a:t>As you view this presentation, see if you change your mind about any of the statements.</a:t>
            </a:r>
          </a:p>
        </p:txBody>
      </p:sp>
    </p:spTree>
    <p:custDataLst>
      <p:tags r:id="rId2"/>
    </p:custDataLst>
    <p:extLst>
      <p:ext uri="{BB962C8B-B14F-4D97-AF65-F5344CB8AC3E}">
        <p14:creationId xmlns:p14="http://schemas.microsoft.com/office/powerpoint/2010/main" val="3463332417"/>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69988">
                                            <p:txEl>
                                              <p:charRg st="4294967295" end="4294967295"/>
                                            </p:txEl>
                                          </p:spTgt>
                                        </p:tgtEl>
                                        <p:attrNameLst>
                                          <p:attrName>style.visibility</p:attrName>
                                        </p:attrNameLst>
                                      </p:cBhvr>
                                      <p:to>
                                        <p:strVal val="visible"/>
                                      </p:to>
                                    </p:set>
                                    <p:animEffect transition="in" filter="wipe(left)">
                                      <p:cBhvr>
                                        <p:cTn id="7" dur="500"/>
                                        <p:tgtEl>
                                          <p:spTgt spid="169988">
                                            <p:txEl>
                                              <p:charRg st="4294967295" end="4294967295"/>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169993">
                                            <p:txEl>
                                              <p:charRg st="4294967295" end="4294967295"/>
                                            </p:txEl>
                                          </p:spTgt>
                                        </p:tgtEl>
                                        <p:attrNameLst>
                                          <p:attrName>style.visibility</p:attrName>
                                        </p:attrNameLst>
                                      </p:cBhvr>
                                      <p:to>
                                        <p:strVal val="visible"/>
                                      </p:to>
                                    </p:set>
                                    <p:animEffect transition="in" filter="wipe(left)">
                                      <p:cBhvr>
                                        <p:cTn id="11" dur="500"/>
                                        <p:tgtEl>
                                          <p:spTgt spid="169993">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3" name="Picture 13" descr="C353-02A-MSS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295400"/>
            <a:ext cx="2051050" cy="4633913"/>
          </a:xfrm>
          <a:prstGeom prst="rect">
            <a:avLst/>
          </a:prstGeom>
          <a:noFill/>
          <a:extLst>
            <a:ext uri="{909E8E84-426E-40DD-AFC4-6F175D3DCCD1}">
              <a14:hiddenFill xmlns:a14="http://schemas.microsoft.com/office/drawing/2010/main">
                <a:solidFill>
                  <a:srgbClr val="FFFFFF"/>
                </a:solidFill>
              </a14:hiddenFill>
            </a:ext>
          </a:extLst>
        </p:spPr>
      </p:pic>
      <p:sp>
        <p:nvSpPr>
          <p:cNvPr id="624642" name="Rectangle 2"/>
          <p:cNvSpPr>
            <a:spLocks noGrp="1" noChangeArrowheads="1"/>
          </p:cNvSpPr>
          <p:nvPr>
            <p:ph type="title"/>
          </p:nvPr>
        </p:nvSpPr>
        <p:spPr/>
        <p:txBody>
          <a:bodyPr/>
          <a:lstStyle/>
          <a:p>
            <a:r>
              <a:rPr lang="en-US" altLang="en-US"/>
              <a:t>Lesson 1-6</a:t>
            </a:r>
          </a:p>
        </p:txBody>
      </p:sp>
      <p:sp>
        <p:nvSpPr>
          <p:cNvPr id="624650" name="txt_box"/>
          <p:cNvSpPr>
            <a:spLocks noGrp="1" noChangeArrowheads="1"/>
          </p:cNvSpPr>
          <p:nvPr>
            <p:ph type="body" idx="1"/>
          </p:nvPr>
        </p:nvSpPr>
        <p:spPr>
          <a:xfrm>
            <a:off x="609600" y="1314450"/>
            <a:ext cx="5943600" cy="3490186"/>
          </a:xfrm>
          <a:noFill/>
          <a:ln/>
        </p:spPr>
        <p:txBody>
          <a:bodyPr>
            <a:spAutoFit/>
          </a:bodyPr>
          <a:lstStyle/>
          <a:p>
            <a:pPr>
              <a:buClr>
                <a:srgbClr val="E40004"/>
              </a:buClr>
            </a:pPr>
            <a:r>
              <a:rPr lang="en-US" altLang="en-US" dirty="0"/>
              <a:t>Electromagnetic waves are electric and magnetic waves that move perpendicular to each other.</a:t>
            </a:r>
          </a:p>
          <a:p>
            <a:pPr>
              <a:buClr>
                <a:srgbClr val="E40004"/>
              </a:buClr>
            </a:pPr>
            <a:r>
              <a:rPr lang="en-US" altLang="en-US" dirty="0" smtClean="0"/>
              <a:t>Electromagnetic waves </a:t>
            </a:r>
            <a:r>
              <a:rPr lang="en-US" altLang="en-US" dirty="0"/>
              <a:t>can travel through solids, liquids, gases, and vacuums.</a:t>
            </a:r>
          </a:p>
        </p:txBody>
      </p:sp>
      <p:sp>
        <p:nvSpPr>
          <p:cNvPr id="624652"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Energy from Waves</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3898170189"/>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4650">
                                            <p:txEl>
                                              <p:pRg st="0" end="0"/>
                                            </p:txEl>
                                          </p:spTgt>
                                        </p:tgtEl>
                                        <p:attrNameLst>
                                          <p:attrName>style.visibility</p:attrName>
                                        </p:attrNameLst>
                                      </p:cBhvr>
                                      <p:to>
                                        <p:strVal val="visible"/>
                                      </p:to>
                                    </p:set>
                                    <p:animEffect transition="in" filter="wipe(left)">
                                      <p:cBhvr>
                                        <p:cTn id="7" dur="500"/>
                                        <p:tgtEl>
                                          <p:spTgt spid="624650">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24653"/>
                                        </p:tgtEl>
                                        <p:attrNameLst>
                                          <p:attrName>style.visibility</p:attrName>
                                        </p:attrNameLst>
                                      </p:cBhvr>
                                      <p:to>
                                        <p:strVal val="visible"/>
                                      </p:to>
                                    </p:set>
                                    <p:animEffect transition="in" filter="wipe(left)">
                                      <p:cBhvr>
                                        <p:cTn id="11" dur="500"/>
                                        <p:tgtEl>
                                          <p:spTgt spid="62465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24650">
                                            <p:txEl>
                                              <p:pRg st="1" end="1"/>
                                            </p:txEl>
                                          </p:spTgt>
                                        </p:tgtEl>
                                        <p:attrNameLst>
                                          <p:attrName>style.visibility</p:attrName>
                                        </p:attrNameLst>
                                      </p:cBhvr>
                                      <p:to>
                                        <p:strVal val="visible"/>
                                      </p:to>
                                    </p:set>
                                    <p:animEffect transition="in" filter="wipe(left)">
                                      <p:cBhvr>
                                        <p:cTn id="16" dur="500"/>
                                        <p:tgtEl>
                                          <p:spTgt spid="62465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50"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ChangeArrowheads="1"/>
          </p:cNvSpPr>
          <p:nvPr>
            <p:ph type="title"/>
          </p:nvPr>
        </p:nvSpPr>
        <p:spPr/>
        <p:txBody>
          <a:bodyPr/>
          <a:lstStyle/>
          <a:p>
            <a:r>
              <a:rPr lang="en-US" altLang="en-US"/>
              <a:t>Lesson 1-6</a:t>
            </a:r>
          </a:p>
        </p:txBody>
      </p:sp>
      <p:sp>
        <p:nvSpPr>
          <p:cNvPr id="625672"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Energy from Waves</a:t>
            </a:r>
            <a:r>
              <a:rPr lang="en-US" altLang="en-US" sz="2800" b="1">
                <a:solidFill>
                  <a:srgbClr val="E40022"/>
                </a:solidFill>
              </a:rPr>
              <a:t> </a:t>
            </a:r>
            <a:r>
              <a:rPr lang="en-US" altLang="en-US" sz="1600" b="1">
                <a:solidFill>
                  <a:srgbClr val="E40022"/>
                </a:solidFill>
              </a:rPr>
              <a:t>(cont.)</a:t>
            </a:r>
          </a:p>
        </p:txBody>
      </p:sp>
      <p:sp>
        <p:nvSpPr>
          <p:cNvPr id="625673" name="Text Box 9"/>
          <p:cNvSpPr txBox="1">
            <a:spLocks noChangeArrowheads="1"/>
          </p:cNvSpPr>
          <p:nvPr/>
        </p:nvSpPr>
        <p:spPr bwMode="auto">
          <a:xfrm>
            <a:off x="1452563" y="2346325"/>
            <a:ext cx="6438900" cy="3013075"/>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30000"/>
              </a:spcBef>
              <a:spcAft>
                <a:spcPct val="30000"/>
              </a:spcAft>
            </a:pPr>
            <a:r>
              <a:rPr lang="en-US" altLang="en-US" sz="3200" b="1">
                <a:solidFill>
                  <a:srgbClr val="11873B"/>
                </a:solidFill>
              </a:rPr>
              <a:t>vacuum</a:t>
            </a:r>
          </a:p>
          <a:p>
            <a:pPr fontAlgn="base">
              <a:lnSpc>
                <a:spcPct val="90000"/>
              </a:lnSpc>
              <a:spcBef>
                <a:spcPct val="30000"/>
              </a:spcBef>
              <a:spcAft>
                <a:spcPct val="30000"/>
              </a:spcAft>
            </a:pPr>
            <a:r>
              <a:rPr lang="en-US" altLang="en-US" sz="3200" b="1" i="1">
                <a:solidFill>
                  <a:srgbClr val="000000"/>
                </a:solidFill>
              </a:rPr>
              <a:t>Science Use</a:t>
            </a:r>
            <a:r>
              <a:rPr lang="en-US" altLang="en-US" sz="3200">
                <a:solidFill>
                  <a:srgbClr val="000000"/>
                </a:solidFill>
              </a:rPr>
              <a:t> a space that contains no matter</a:t>
            </a:r>
          </a:p>
          <a:p>
            <a:pPr fontAlgn="base">
              <a:lnSpc>
                <a:spcPct val="90000"/>
              </a:lnSpc>
              <a:spcBef>
                <a:spcPct val="30000"/>
              </a:spcBef>
              <a:spcAft>
                <a:spcPct val="30000"/>
              </a:spcAft>
            </a:pPr>
            <a:r>
              <a:rPr lang="en-US" altLang="en-US" sz="3200" b="1" i="1">
                <a:solidFill>
                  <a:srgbClr val="000000"/>
                </a:solidFill>
              </a:rPr>
              <a:t>Common Use</a:t>
            </a:r>
            <a:r>
              <a:rPr lang="en-US" altLang="en-US" sz="3200">
                <a:solidFill>
                  <a:srgbClr val="000000"/>
                </a:solidFill>
              </a:rPr>
              <a:t> to clean with a vacuum cleaner or sweeper</a:t>
            </a:r>
          </a:p>
        </p:txBody>
      </p:sp>
      <p:grpSp>
        <p:nvGrpSpPr>
          <p:cNvPr id="625674" name="Group 10"/>
          <p:cNvGrpSpPr>
            <a:grpSpLocks/>
          </p:cNvGrpSpPr>
          <p:nvPr/>
        </p:nvGrpSpPr>
        <p:grpSpPr bwMode="auto">
          <a:xfrm>
            <a:off x="985838" y="1600200"/>
            <a:ext cx="7186612" cy="3886200"/>
            <a:chOff x="621" y="816"/>
            <a:chExt cx="4527" cy="2448"/>
          </a:xfrm>
        </p:grpSpPr>
        <p:sp>
          <p:nvSpPr>
            <p:cNvPr id="625675" name="Rectangle 11"/>
            <p:cNvSpPr>
              <a:spLocks noChangeArrowheads="1"/>
            </p:cNvSpPr>
            <p:nvPr/>
          </p:nvSpPr>
          <p:spPr bwMode="auto">
            <a:xfrm>
              <a:off x="621" y="990"/>
              <a:ext cx="4527" cy="2274"/>
            </a:xfrm>
            <a:prstGeom prst="rect">
              <a:avLst/>
            </a:prstGeom>
            <a:noFill/>
            <a:ln w="57150" algn="ctr">
              <a:solidFill>
                <a:srgbClr val="11873B"/>
              </a:solidFill>
              <a:prstDash val="sysDot"/>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E40022"/>
                </a:solidFill>
              </a:endParaRPr>
            </a:p>
          </p:txBody>
        </p:sp>
        <p:sp>
          <p:nvSpPr>
            <p:cNvPr id="625676" name="Rectangle 12"/>
            <p:cNvSpPr>
              <a:spLocks noChangeArrowheads="1"/>
            </p:cNvSpPr>
            <p:nvPr/>
          </p:nvSpPr>
          <p:spPr bwMode="auto">
            <a:xfrm>
              <a:off x="793" y="876"/>
              <a:ext cx="3221" cy="228"/>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pPr>
              <a:endParaRPr lang="en-US" sz="3200">
                <a:solidFill>
                  <a:srgbClr val="E40022"/>
                </a:solidFill>
              </a:endParaRPr>
            </a:p>
          </p:txBody>
        </p:sp>
        <p:pic>
          <p:nvPicPr>
            <p:cNvPr id="625677" name="Picture 13" descr="SciUseCommUse_h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 y="816"/>
              <a:ext cx="3334" cy="328"/>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2"/>
    </p:custDataLst>
    <p:extLst>
      <p:ext uri="{BB962C8B-B14F-4D97-AF65-F5344CB8AC3E}">
        <p14:creationId xmlns:p14="http://schemas.microsoft.com/office/powerpoint/2010/main" val="2221319186"/>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25674"/>
                                        </p:tgtEl>
                                        <p:attrNameLst>
                                          <p:attrName>style.visibility</p:attrName>
                                        </p:attrNameLst>
                                      </p:cBhvr>
                                      <p:to>
                                        <p:strVal val="visible"/>
                                      </p:to>
                                    </p:set>
                                    <p:animEffect transition="in" filter="wipe(left)">
                                      <p:cBhvr>
                                        <p:cTn id="7" dur="500"/>
                                        <p:tgtEl>
                                          <p:spTgt spid="625674"/>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25673"/>
                                        </p:tgtEl>
                                        <p:attrNameLst>
                                          <p:attrName>style.visibility</p:attrName>
                                        </p:attrNameLst>
                                      </p:cBhvr>
                                      <p:to>
                                        <p:strVal val="visible"/>
                                      </p:to>
                                    </p:set>
                                    <p:animEffect transition="in" filter="dissolve">
                                      <p:cBhvr>
                                        <p:cTn id="11" dur="500"/>
                                        <p:tgtEl>
                                          <p:spTgt spid="625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5" name="Rectangle 3"/>
          <p:cNvSpPr>
            <a:spLocks noGrp="1" noChangeArrowheads="1"/>
          </p:cNvSpPr>
          <p:nvPr>
            <p:ph type="title"/>
          </p:nvPr>
        </p:nvSpPr>
        <p:spPr/>
        <p:txBody>
          <a:bodyPr/>
          <a:lstStyle/>
          <a:p>
            <a:r>
              <a:rPr lang="en-US" altLang="en-US"/>
              <a:t>Lesson 1-6</a:t>
            </a:r>
          </a:p>
        </p:txBody>
      </p:sp>
      <p:sp>
        <p:nvSpPr>
          <p:cNvPr id="940036" name="txt_box"/>
          <p:cNvSpPr>
            <a:spLocks noGrp="1" noChangeArrowheads="1"/>
          </p:cNvSpPr>
          <p:nvPr>
            <p:ph type="body" idx="1"/>
          </p:nvPr>
        </p:nvSpPr>
        <p:spPr>
          <a:xfrm>
            <a:off x="609600" y="1314450"/>
            <a:ext cx="8001000" cy="2136775"/>
          </a:xfrm>
          <a:noFill/>
          <a:ln/>
        </p:spPr>
        <p:txBody>
          <a:bodyPr>
            <a:spAutoFit/>
          </a:bodyPr>
          <a:lstStyle/>
          <a:p>
            <a:pPr>
              <a:buClr>
                <a:srgbClr val="E40004"/>
              </a:buClr>
            </a:pPr>
            <a:r>
              <a:rPr lang="en-US" altLang="en-US"/>
              <a:t>The energy carried by electromagnetic waves is </a:t>
            </a:r>
            <a:r>
              <a:rPr lang="en-US" altLang="en-US" b="1">
                <a:solidFill>
                  <a:srgbClr val="0069B6"/>
                </a:solidFill>
                <a:hlinkClick r:id="" action="ppaction://noaction">
                  <a:snd r:embed="rId5" name="radiant_energy.wav"/>
                </a:hlinkClick>
              </a:rPr>
              <a:t>radiant energy</a:t>
            </a:r>
            <a:r>
              <a:rPr lang="en-US" altLang="en-US"/>
              <a:t>.</a:t>
            </a:r>
          </a:p>
          <a:p>
            <a:pPr>
              <a:buClr>
                <a:srgbClr val="E40004"/>
              </a:buClr>
            </a:pPr>
            <a:r>
              <a:rPr lang="en-US" altLang="en-US"/>
              <a:t>The Sun’s energy is transmitted to Earth by electromagnetic waves.</a:t>
            </a:r>
          </a:p>
        </p:txBody>
      </p:sp>
      <p:sp>
        <p:nvSpPr>
          <p:cNvPr id="940037"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Energy from Waves</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1177151894"/>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0036">
                                            <p:txEl>
                                              <p:pRg st="0" end="0"/>
                                            </p:txEl>
                                          </p:spTgt>
                                        </p:tgtEl>
                                        <p:attrNameLst>
                                          <p:attrName>style.visibility</p:attrName>
                                        </p:attrNameLst>
                                      </p:cBhvr>
                                      <p:to>
                                        <p:strVal val="visible"/>
                                      </p:to>
                                    </p:set>
                                    <p:animEffect transition="in" filter="wipe(left)">
                                      <p:cBhvr>
                                        <p:cTn id="7" dur="500"/>
                                        <p:tgtEl>
                                          <p:spTgt spid="9400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40036">
                                            <p:txEl>
                                              <p:pRg st="1" end="1"/>
                                            </p:txEl>
                                          </p:spTgt>
                                        </p:tgtEl>
                                        <p:attrNameLst>
                                          <p:attrName>style.visibility</p:attrName>
                                        </p:attrNameLst>
                                      </p:cBhvr>
                                      <p:to>
                                        <p:strVal val="visible"/>
                                      </p:to>
                                    </p:set>
                                    <p:animEffect transition="in" filter="wipe(left)">
                                      <p:cBhvr>
                                        <p:cTn id="12" dur="500"/>
                                        <p:tgtEl>
                                          <p:spTgt spid="9400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003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r>
              <a:rPr lang="en-US" altLang="en-US"/>
              <a:t>Lesson 1-6</a:t>
            </a:r>
          </a:p>
        </p:txBody>
      </p:sp>
      <p:sp>
        <p:nvSpPr>
          <p:cNvPr id="939017" name="txt_box"/>
          <p:cNvSpPr>
            <a:spLocks noGrp="1" noChangeArrowheads="1"/>
          </p:cNvSpPr>
          <p:nvPr>
            <p:ph type="body" idx="1"/>
          </p:nvPr>
        </p:nvSpPr>
        <p:spPr>
          <a:xfrm>
            <a:off x="609600" y="561975"/>
            <a:ext cx="7924800" cy="968375"/>
          </a:xfrm>
          <a:noFill/>
          <a:ln/>
        </p:spPr>
        <p:txBody>
          <a:bodyPr>
            <a:spAutoFit/>
          </a:bodyPr>
          <a:lstStyle/>
          <a:p>
            <a:pPr marL="0" indent="0">
              <a:buClr>
                <a:srgbClr val="E40004"/>
              </a:buClr>
              <a:buFontTx/>
              <a:buNone/>
            </a:pPr>
            <a:r>
              <a:rPr lang="en-US" altLang="en-US"/>
              <a:t>Radio waves, light waves, and microwaves are all electromagnetic waves.</a:t>
            </a:r>
          </a:p>
        </p:txBody>
      </p:sp>
      <p:pic>
        <p:nvPicPr>
          <p:cNvPr id="939018" name="Picture 10" descr="C353-03A-MSS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960563"/>
            <a:ext cx="7367588" cy="40592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2"/>
    </p:custDataLst>
    <p:extLst>
      <p:ext uri="{BB962C8B-B14F-4D97-AF65-F5344CB8AC3E}">
        <p14:creationId xmlns:p14="http://schemas.microsoft.com/office/powerpoint/2010/main" val="2668328907"/>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9017">
                                            <p:txEl>
                                              <p:pRg st="0" end="0"/>
                                            </p:txEl>
                                          </p:spTgt>
                                        </p:tgtEl>
                                        <p:attrNameLst>
                                          <p:attrName>style.visibility</p:attrName>
                                        </p:attrNameLst>
                                      </p:cBhvr>
                                      <p:to>
                                        <p:strVal val="visible"/>
                                      </p:to>
                                    </p:set>
                                    <p:animEffect transition="in" filter="wipe(left)">
                                      <p:cBhvr>
                                        <p:cTn id="7" dur="500"/>
                                        <p:tgtEl>
                                          <p:spTgt spid="939017">
                                            <p:txEl>
                                              <p:pRg st="0" end="0"/>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39018"/>
                                        </p:tgtEl>
                                        <p:attrNameLst>
                                          <p:attrName>style.visibility</p:attrName>
                                        </p:attrNameLst>
                                      </p:cBhvr>
                                      <p:to>
                                        <p:strVal val="visible"/>
                                      </p:to>
                                    </p:set>
                                    <p:animEffect transition="in" filter="wipe(left)">
                                      <p:cBhvr>
                                        <p:cTn id="11" dur="500"/>
                                        <p:tgtEl>
                                          <p:spTgt spid="939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1" name="Rectangle 3"/>
          <p:cNvSpPr>
            <a:spLocks noGrp="1" noChangeArrowheads="1"/>
          </p:cNvSpPr>
          <p:nvPr>
            <p:ph type="title"/>
          </p:nvPr>
        </p:nvSpPr>
        <p:spPr/>
        <p:txBody>
          <a:bodyPr/>
          <a:lstStyle/>
          <a:p>
            <a:r>
              <a:rPr lang="en-US" altLang="en-US"/>
              <a:t>Lesson 1 – LR1</a:t>
            </a:r>
          </a:p>
        </p:txBody>
      </p:sp>
      <p:pic>
        <p:nvPicPr>
          <p:cNvPr id="268293" name="background" descr="11MS-Lesson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107950"/>
            <a:ext cx="7704137" cy="6011863"/>
          </a:xfrm>
          <a:prstGeom prst="rect">
            <a:avLst/>
          </a:prstGeom>
          <a:noFill/>
          <a:extLst>
            <a:ext uri="{909E8E84-426E-40DD-AFC4-6F175D3DCCD1}">
              <a14:hiddenFill xmlns:a14="http://schemas.microsoft.com/office/drawing/2010/main">
                <a:solidFill>
                  <a:srgbClr val="FFFFFF"/>
                </a:solidFill>
              </a14:hiddenFill>
            </a:ext>
          </a:extLst>
        </p:spPr>
      </p:pic>
      <p:sp>
        <p:nvSpPr>
          <p:cNvPr id="268304" name="Question"/>
          <p:cNvSpPr txBox="1">
            <a:spLocks noChangeArrowheads="1"/>
          </p:cNvSpPr>
          <p:nvPr/>
        </p:nvSpPr>
        <p:spPr bwMode="auto">
          <a:xfrm>
            <a:off x="1143000" y="1524000"/>
            <a:ext cx="6781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0"/>
              </a:spcAft>
            </a:pPr>
            <a:r>
              <a:rPr lang="en-US" altLang="en-US" sz="3200" b="1">
                <a:solidFill>
                  <a:srgbClr val="E40022"/>
                </a:solidFill>
              </a:rPr>
              <a:t>Which energy type is stored in and released from the bonds between atoms?</a:t>
            </a:r>
          </a:p>
        </p:txBody>
      </p:sp>
      <p:sp>
        <p:nvSpPr>
          <p:cNvPr id="268309" name="oval"/>
          <p:cNvSpPr>
            <a:spLocks noChangeArrowheads="1"/>
          </p:cNvSpPr>
          <p:nvPr/>
        </p:nvSpPr>
        <p:spPr bwMode="auto">
          <a:xfrm>
            <a:off x="1104900" y="3105150"/>
            <a:ext cx="609600" cy="609600"/>
          </a:xfrm>
          <a:prstGeom prst="ellipse">
            <a:avLst/>
          </a:prstGeom>
          <a:solidFill>
            <a:srgbClr val="FFFF99"/>
          </a:solidFill>
          <a:ln w="53975">
            <a:solidFill>
              <a:srgbClr val="E400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altLang="en-US" sz="3200">
              <a:solidFill>
                <a:srgbClr val="E40022"/>
              </a:solidFill>
            </a:endParaRPr>
          </a:p>
        </p:txBody>
      </p:sp>
      <p:sp>
        <p:nvSpPr>
          <p:cNvPr id="268310" name="Answers"/>
          <p:cNvSpPr>
            <a:spLocks noChangeArrowheads="1"/>
          </p:cNvSpPr>
          <p:nvPr/>
        </p:nvSpPr>
        <p:spPr bwMode="auto">
          <a:xfrm>
            <a:off x="1143000" y="3133725"/>
            <a:ext cx="6781800"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buChar char="•"/>
              <a:defRPr sz="3200">
                <a:solidFill>
                  <a:schemeClr val="tx1"/>
                </a:solidFill>
                <a:latin typeface="Arial" charset="0"/>
              </a:defRPr>
            </a:lvl1pPr>
            <a:lvl2pPr marL="1028700" indent="-285750">
              <a:buChar char="–"/>
              <a:defRPr sz="2800">
                <a:solidFill>
                  <a:schemeClr val="tx1"/>
                </a:solidFill>
                <a:latin typeface="Arial" charset="0"/>
              </a:defRPr>
            </a:lvl2pPr>
            <a:lvl3pPr marL="1371600" indent="-228600">
              <a:buChar char="•"/>
              <a:defRPr sz="2400">
                <a:solidFill>
                  <a:schemeClr val="tx1"/>
                </a:solidFill>
                <a:latin typeface="Arial" charset="0"/>
              </a:defRPr>
            </a:lvl3pPr>
            <a:lvl4pPr marL="1714500" indent="-228600">
              <a:buChar char="–"/>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lnSpc>
                <a:spcPct val="90000"/>
              </a:lnSpc>
              <a:spcBef>
                <a:spcPct val="20000"/>
              </a:spcBef>
              <a:spcAft>
                <a:spcPct val="20000"/>
              </a:spcAft>
              <a:buFontTx/>
              <a:buNone/>
            </a:pPr>
            <a:r>
              <a:rPr lang="en-US" altLang="en-US" b="1">
                <a:solidFill>
                  <a:srgbClr val="11873B"/>
                </a:solidFill>
              </a:rPr>
              <a:t>A.	</a:t>
            </a:r>
            <a:r>
              <a:rPr lang="en-US" altLang="en-US">
                <a:solidFill>
                  <a:srgbClr val="000000"/>
                </a:solidFill>
                <a:cs typeface="Times New Roman" pitchFamily="1" charset="0"/>
              </a:rPr>
              <a:t>chemical</a:t>
            </a:r>
            <a:endParaRPr lang="en-US" altLang="en-US">
              <a:solidFill>
                <a:srgbClr val="000000"/>
              </a:solidFill>
            </a:endParaRPr>
          </a:p>
          <a:p>
            <a:pPr fontAlgn="base">
              <a:lnSpc>
                <a:spcPct val="90000"/>
              </a:lnSpc>
              <a:spcBef>
                <a:spcPct val="20000"/>
              </a:spcBef>
              <a:spcAft>
                <a:spcPct val="20000"/>
              </a:spcAft>
              <a:buFontTx/>
              <a:buNone/>
            </a:pPr>
            <a:r>
              <a:rPr lang="en-US" altLang="en-US" b="1">
                <a:solidFill>
                  <a:srgbClr val="11873B"/>
                </a:solidFill>
              </a:rPr>
              <a:t>B.	</a:t>
            </a:r>
            <a:r>
              <a:rPr lang="en-US" altLang="en-US">
                <a:solidFill>
                  <a:srgbClr val="000000"/>
                </a:solidFill>
                <a:cs typeface="Times New Roman" pitchFamily="1" charset="0"/>
              </a:rPr>
              <a:t>electrical</a:t>
            </a:r>
            <a:endParaRPr lang="en-US" altLang="en-US" b="1">
              <a:solidFill>
                <a:srgbClr val="11873B"/>
              </a:solidFill>
            </a:endParaRPr>
          </a:p>
          <a:p>
            <a:pPr fontAlgn="base">
              <a:lnSpc>
                <a:spcPct val="90000"/>
              </a:lnSpc>
              <a:spcBef>
                <a:spcPct val="20000"/>
              </a:spcBef>
              <a:spcAft>
                <a:spcPct val="20000"/>
              </a:spcAft>
              <a:buFontTx/>
              <a:buNone/>
            </a:pPr>
            <a:r>
              <a:rPr lang="en-US" altLang="en-US" b="1">
                <a:solidFill>
                  <a:srgbClr val="11873B"/>
                </a:solidFill>
              </a:rPr>
              <a:t>C.	</a:t>
            </a:r>
            <a:r>
              <a:rPr lang="en-US" altLang="en-US">
                <a:solidFill>
                  <a:srgbClr val="000000"/>
                </a:solidFill>
                <a:cs typeface="Times New Roman" pitchFamily="1" charset="0"/>
              </a:rPr>
              <a:t>kinetic </a:t>
            </a:r>
            <a:endParaRPr lang="en-US" altLang="en-US" b="1">
              <a:solidFill>
                <a:srgbClr val="11873B"/>
              </a:solidFill>
            </a:endParaRPr>
          </a:p>
          <a:p>
            <a:pPr fontAlgn="base">
              <a:lnSpc>
                <a:spcPct val="90000"/>
              </a:lnSpc>
              <a:spcBef>
                <a:spcPct val="20000"/>
              </a:spcBef>
              <a:spcAft>
                <a:spcPct val="20000"/>
              </a:spcAft>
              <a:buFontTx/>
              <a:buNone/>
            </a:pPr>
            <a:r>
              <a:rPr lang="en-US" altLang="en-US" b="1">
                <a:solidFill>
                  <a:srgbClr val="11873B"/>
                </a:solidFill>
              </a:rPr>
              <a:t>D.	</a:t>
            </a:r>
            <a:r>
              <a:rPr lang="en-US" altLang="en-US">
                <a:solidFill>
                  <a:srgbClr val="000000"/>
                </a:solidFill>
                <a:ea typeface="Times New Roman" pitchFamily="1" charset="0"/>
                <a:cs typeface="Times New Roman" pitchFamily="1" charset="0"/>
              </a:rPr>
              <a:t>potential </a:t>
            </a:r>
          </a:p>
        </p:txBody>
      </p:sp>
    </p:spTree>
    <p:custDataLst>
      <p:tags r:id="rId2"/>
    </p:custDataLst>
    <p:extLst>
      <p:ext uri="{BB962C8B-B14F-4D97-AF65-F5344CB8AC3E}">
        <p14:creationId xmlns:p14="http://schemas.microsoft.com/office/powerpoint/2010/main" val="1831302630"/>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8304">
                                            <p:txEl>
                                              <p:charRg st="4294967295" end="4294967295"/>
                                            </p:txEl>
                                          </p:spTgt>
                                        </p:tgtEl>
                                        <p:attrNameLst>
                                          <p:attrName>style.visibility</p:attrName>
                                        </p:attrNameLst>
                                      </p:cBhvr>
                                      <p:to>
                                        <p:strVal val="visible"/>
                                      </p:to>
                                    </p:set>
                                    <p:animEffect transition="in" filter="wipe(left)">
                                      <p:cBhvr>
                                        <p:cTn id="7" dur="500"/>
                                        <p:tgtEl>
                                          <p:spTgt spid="268304">
                                            <p:txEl>
                                              <p:charRg st="4294967295" end="4294967295"/>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8310">
                                            <p:txEl>
                                              <p:pRg st="0" end="0"/>
                                            </p:txEl>
                                          </p:spTgt>
                                        </p:tgtEl>
                                        <p:attrNameLst>
                                          <p:attrName>style.visibility</p:attrName>
                                        </p:attrNameLst>
                                      </p:cBhvr>
                                      <p:to>
                                        <p:strVal val="visible"/>
                                      </p:to>
                                    </p:set>
                                    <p:animEffect transition="in" filter="wipe(left)">
                                      <p:cBhvr>
                                        <p:cTn id="11" dur="500"/>
                                        <p:tgtEl>
                                          <p:spTgt spid="268310">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8310">
                                            <p:txEl>
                                              <p:pRg st="1" end="1"/>
                                            </p:txEl>
                                          </p:spTgt>
                                        </p:tgtEl>
                                        <p:attrNameLst>
                                          <p:attrName>style.visibility</p:attrName>
                                        </p:attrNameLst>
                                      </p:cBhvr>
                                      <p:to>
                                        <p:strVal val="visible"/>
                                      </p:to>
                                    </p:set>
                                    <p:animEffect transition="in" filter="wipe(left)">
                                      <p:cBhvr>
                                        <p:cTn id="15" dur="500"/>
                                        <p:tgtEl>
                                          <p:spTgt spid="268310">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8310">
                                            <p:txEl>
                                              <p:pRg st="2" end="2"/>
                                            </p:txEl>
                                          </p:spTgt>
                                        </p:tgtEl>
                                        <p:attrNameLst>
                                          <p:attrName>style.visibility</p:attrName>
                                        </p:attrNameLst>
                                      </p:cBhvr>
                                      <p:to>
                                        <p:strVal val="visible"/>
                                      </p:to>
                                    </p:set>
                                    <p:animEffect transition="in" filter="wipe(left)">
                                      <p:cBhvr>
                                        <p:cTn id="19" dur="500"/>
                                        <p:tgtEl>
                                          <p:spTgt spid="268310">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8310">
                                            <p:txEl>
                                              <p:pRg st="3" end="3"/>
                                            </p:txEl>
                                          </p:spTgt>
                                        </p:tgtEl>
                                        <p:attrNameLst>
                                          <p:attrName>style.visibility</p:attrName>
                                        </p:attrNameLst>
                                      </p:cBhvr>
                                      <p:to>
                                        <p:strVal val="visible"/>
                                      </p:to>
                                    </p:set>
                                    <p:animEffect transition="in" filter="wipe(left)">
                                      <p:cBhvr>
                                        <p:cTn id="23" dur="500"/>
                                        <p:tgtEl>
                                          <p:spTgt spid="268310">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268309"/>
                                        </p:tgtEl>
                                        <p:attrNameLst>
                                          <p:attrName>style.visibility</p:attrName>
                                        </p:attrNameLst>
                                      </p:cBhvr>
                                      <p:to>
                                        <p:strVal val="visible"/>
                                      </p:to>
                                    </p:set>
                                    <p:animEffect transition="in" filter="wipe(down)">
                                      <p:cBhvr>
                                        <p:cTn id="28" dur="580">
                                          <p:stCondLst>
                                            <p:cond delay="0"/>
                                          </p:stCondLst>
                                        </p:cTn>
                                        <p:tgtEl>
                                          <p:spTgt spid="268309"/>
                                        </p:tgtEl>
                                      </p:cBhvr>
                                    </p:animEffect>
                                    <p:anim calcmode="lin" valueType="num">
                                      <p:cBhvr>
                                        <p:cTn id="29" dur="1822" tmFilter="0,0; 0.14,0.36; 0.43,0.73; 0.71,0.91; 1.0,1.0">
                                          <p:stCondLst>
                                            <p:cond delay="0"/>
                                          </p:stCondLst>
                                        </p:cTn>
                                        <p:tgtEl>
                                          <p:spTgt spid="26830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6830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6830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6830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68309"/>
                                        </p:tgtEl>
                                        <p:attrNameLst>
                                          <p:attrName>ppt_y</p:attrName>
                                        </p:attrNameLst>
                                      </p:cBhvr>
                                      <p:tavLst>
                                        <p:tav tm="0" fmla="#ppt_y-sin(pi*$)/81">
                                          <p:val>
                                            <p:fltVal val="0"/>
                                          </p:val>
                                        </p:tav>
                                        <p:tav tm="100000">
                                          <p:val>
                                            <p:fltVal val="1"/>
                                          </p:val>
                                        </p:tav>
                                      </p:tavLst>
                                    </p:anim>
                                    <p:animScale>
                                      <p:cBhvr>
                                        <p:cTn id="34" dur="26">
                                          <p:stCondLst>
                                            <p:cond delay="650"/>
                                          </p:stCondLst>
                                        </p:cTn>
                                        <p:tgtEl>
                                          <p:spTgt spid="268309"/>
                                        </p:tgtEl>
                                      </p:cBhvr>
                                      <p:to x="100000" y="60000"/>
                                    </p:animScale>
                                    <p:animScale>
                                      <p:cBhvr>
                                        <p:cTn id="35" dur="166" decel="50000">
                                          <p:stCondLst>
                                            <p:cond delay="676"/>
                                          </p:stCondLst>
                                        </p:cTn>
                                        <p:tgtEl>
                                          <p:spTgt spid="268309"/>
                                        </p:tgtEl>
                                      </p:cBhvr>
                                      <p:to x="100000" y="100000"/>
                                    </p:animScale>
                                    <p:animScale>
                                      <p:cBhvr>
                                        <p:cTn id="36" dur="26">
                                          <p:stCondLst>
                                            <p:cond delay="1312"/>
                                          </p:stCondLst>
                                        </p:cTn>
                                        <p:tgtEl>
                                          <p:spTgt spid="268309"/>
                                        </p:tgtEl>
                                      </p:cBhvr>
                                      <p:to x="100000" y="80000"/>
                                    </p:animScale>
                                    <p:animScale>
                                      <p:cBhvr>
                                        <p:cTn id="37" dur="166" decel="50000">
                                          <p:stCondLst>
                                            <p:cond delay="1338"/>
                                          </p:stCondLst>
                                        </p:cTn>
                                        <p:tgtEl>
                                          <p:spTgt spid="268309"/>
                                        </p:tgtEl>
                                      </p:cBhvr>
                                      <p:to x="100000" y="100000"/>
                                    </p:animScale>
                                    <p:animScale>
                                      <p:cBhvr>
                                        <p:cTn id="38" dur="26">
                                          <p:stCondLst>
                                            <p:cond delay="1642"/>
                                          </p:stCondLst>
                                        </p:cTn>
                                        <p:tgtEl>
                                          <p:spTgt spid="268309"/>
                                        </p:tgtEl>
                                      </p:cBhvr>
                                      <p:to x="100000" y="90000"/>
                                    </p:animScale>
                                    <p:animScale>
                                      <p:cBhvr>
                                        <p:cTn id="39" dur="166" decel="50000">
                                          <p:stCondLst>
                                            <p:cond delay="1668"/>
                                          </p:stCondLst>
                                        </p:cTn>
                                        <p:tgtEl>
                                          <p:spTgt spid="268309"/>
                                        </p:tgtEl>
                                      </p:cBhvr>
                                      <p:to x="100000" y="100000"/>
                                    </p:animScale>
                                    <p:animScale>
                                      <p:cBhvr>
                                        <p:cTn id="40" dur="26">
                                          <p:stCondLst>
                                            <p:cond delay="1808"/>
                                          </p:stCondLst>
                                        </p:cTn>
                                        <p:tgtEl>
                                          <p:spTgt spid="268309"/>
                                        </p:tgtEl>
                                      </p:cBhvr>
                                      <p:to x="100000" y="95000"/>
                                    </p:animScale>
                                    <p:animScale>
                                      <p:cBhvr>
                                        <p:cTn id="41" dur="166" decel="50000">
                                          <p:stCondLst>
                                            <p:cond delay="1834"/>
                                          </p:stCondLst>
                                        </p:cTn>
                                        <p:tgtEl>
                                          <p:spTgt spid="26830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309" grpId="0" animBg="1"/>
      <p:bldP spid="26831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ltLang="en-US"/>
              <a:t>Lesson 1 – LR2</a:t>
            </a:r>
          </a:p>
        </p:txBody>
      </p:sp>
      <p:pic>
        <p:nvPicPr>
          <p:cNvPr id="269315" name="background" descr="11MS-Lesson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107950"/>
            <a:ext cx="7704137" cy="6011863"/>
          </a:xfrm>
          <a:prstGeom prst="rect">
            <a:avLst/>
          </a:prstGeom>
          <a:noFill/>
          <a:extLst>
            <a:ext uri="{909E8E84-426E-40DD-AFC4-6F175D3DCCD1}">
              <a14:hiddenFill xmlns:a14="http://schemas.microsoft.com/office/drawing/2010/main">
                <a:solidFill>
                  <a:srgbClr val="FFFFFF"/>
                </a:solidFill>
              </a14:hiddenFill>
            </a:ext>
          </a:extLst>
        </p:spPr>
      </p:pic>
      <p:sp>
        <p:nvSpPr>
          <p:cNvPr id="269316" name="oval"/>
          <p:cNvSpPr>
            <a:spLocks noChangeArrowheads="1"/>
          </p:cNvSpPr>
          <p:nvPr/>
        </p:nvSpPr>
        <p:spPr bwMode="auto">
          <a:xfrm>
            <a:off x="1104900" y="3095625"/>
            <a:ext cx="609600" cy="609600"/>
          </a:xfrm>
          <a:prstGeom prst="ellipse">
            <a:avLst/>
          </a:prstGeom>
          <a:solidFill>
            <a:srgbClr val="FFFF99"/>
          </a:solidFill>
          <a:ln w="53975">
            <a:solidFill>
              <a:srgbClr val="E400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altLang="en-US" sz="3200">
              <a:solidFill>
                <a:srgbClr val="E40022"/>
              </a:solidFill>
            </a:endParaRPr>
          </a:p>
        </p:txBody>
      </p:sp>
      <p:sp>
        <p:nvSpPr>
          <p:cNvPr id="269318" name="Answers"/>
          <p:cNvSpPr>
            <a:spLocks noChangeArrowheads="1"/>
          </p:cNvSpPr>
          <p:nvPr/>
        </p:nvSpPr>
        <p:spPr bwMode="auto">
          <a:xfrm>
            <a:off x="1143000" y="3133725"/>
            <a:ext cx="6781800"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buChar char="•"/>
              <a:defRPr sz="3200">
                <a:solidFill>
                  <a:schemeClr val="tx1"/>
                </a:solidFill>
                <a:latin typeface="Arial" charset="0"/>
              </a:defRPr>
            </a:lvl1pPr>
            <a:lvl2pPr marL="1028700" indent="-285750">
              <a:buChar char="–"/>
              <a:defRPr sz="2800">
                <a:solidFill>
                  <a:schemeClr val="tx1"/>
                </a:solidFill>
                <a:latin typeface="Arial" charset="0"/>
              </a:defRPr>
            </a:lvl2pPr>
            <a:lvl3pPr marL="1371600" indent="-228600">
              <a:buChar char="•"/>
              <a:defRPr sz="2400">
                <a:solidFill>
                  <a:schemeClr val="tx1"/>
                </a:solidFill>
                <a:latin typeface="Arial" charset="0"/>
              </a:defRPr>
            </a:lvl3pPr>
            <a:lvl4pPr marL="1714500" indent="-228600">
              <a:buChar char="–"/>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lnSpc>
                <a:spcPct val="90000"/>
              </a:lnSpc>
              <a:spcBef>
                <a:spcPct val="20000"/>
              </a:spcBef>
              <a:spcAft>
                <a:spcPct val="20000"/>
              </a:spcAft>
              <a:buFontTx/>
              <a:buNone/>
            </a:pPr>
            <a:r>
              <a:rPr lang="en-US" altLang="en-US" b="1">
                <a:solidFill>
                  <a:srgbClr val="11873B"/>
                </a:solidFill>
              </a:rPr>
              <a:t>A.	</a:t>
            </a:r>
            <a:r>
              <a:rPr lang="en-US" altLang="en-US">
                <a:solidFill>
                  <a:srgbClr val="000000"/>
                </a:solidFill>
                <a:ea typeface="Times New Roman" pitchFamily="1" charset="0"/>
                <a:cs typeface="Times New Roman" pitchFamily="1" charset="0"/>
              </a:rPr>
              <a:t>geothermal energy</a:t>
            </a:r>
            <a:endParaRPr lang="en-US" altLang="en-US">
              <a:solidFill>
                <a:srgbClr val="000000"/>
              </a:solidFill>
            </a:endParaRPr>
          </a:p>
          <a:p>
            <a:pPr fontAlgn="base">
              <a:lnSpc>
                <a:spcPct val="90000"/>
              </a:lnSpc>
              <a:spcBef>
                <a:spcPct val="20000"/>
              </a:spcBef>
              <a:spcAft>
                <a:spcPct val="20000"/>
              </a:spcAft>
              <a:buFontTx/>
              <a:buNone/>
            </a:pPr>
            <a:r>
              <a:rPr lang="en-US" altLang="en-US" b="1">
                <a:solidFill>
                  <a:srgbClr val="11873B"/>
                </a:solidFill>
              </a:rPr>
              <a:t>B.	</a:t>
            </a:r>
            <a:r>
              <a:rPr lang="en-US" altLang="en-US">
                <a:solidFill>
                  <a:srgbClr val="000000"/>
                </a:solidFill>
                <a:cs typeface="Times New Roman" pitchFamily="1" charset="0"/>
              </a:rPr>
              <a:t>nuclear fission</a:t>
            </a:r>
            <a:endParaRPr lang="en-US" altLang="en-US" b="1">
              <a:solidFill>
                <a:srgbClr val="11873B"/>
              </a:solidFill>
            </a:endParaRPr>
          </a:p>
          <a:p>
            <a:pPr fontAlgn="base">
              <a:lnSpc>
                <a:spcPct val="90000"/>
              </a:lnSpc>
              <a:spcBef>
                <a:spcPct val="20000"/>
              </a:spcBef>
              <a:spcAft>
                <a:spcPct val="20000"/>
              </a:spcAft>
              <a:buFontTx/>
              <a:buNone/>
            </a:pPr>
            <a:r>
              <a:rPr lang="en-US" altLang="en-US" b="1">
                <a:solidFill>
                  <a:srgbClr val="11873B"/>
                </a:solidFill>
              </a:rPr>
              <a:t>C.	</a:t>
            </a:r>
            <a:r>
              <a:rPr lang="en-US" altLang="en-US">
                <a:solidFill>
                  <a:srgbClr val="000000"/>
                </a:solidFill>
                <a:cs typeface="Times New Roman" pitchFamily="1" charset="0"/>
              </a:rPr>
              <a:t>nuclear fusion </a:t>
            </a:r>
            <a:endParaRPr lang="en-US" altLang="en-US" b="1">
              <a:solidFill>
                <a:srgbClr val="11873B"/>
              </a:solidFill>
            </a:endParaRPr>
          </a:p>
          <a:p>
            <a:pPr fontAlgn="base">
              <a:lnSpc>
                <a:spcPct val="90000"/>
              </a:lnSpc>
              <a:spcBef>
                <a:spcPct val="20000"/>
              </a:spcBef>
              <a:spcAft>
                <a:spcPct val="20000"/>
              </a:spcAft>
              <a:buFontTx/>
              <a:buNone/>
            </a:pPr>
            <a:r>
              <a:rPr lang="en-US" altLang="en-US" b="1">
                <a:solidFill>
                  <a:srgbClr val="11873B"/>
                </a:solidFill>
              </a:rPr>
              <a:t>D.	</a:t>
            </a:r>
            <a:r>
              <a:rPr lang="en-US" altLang="en-US">
                <a:solidFill>
                  <a:srgbClr val="000000"/>
                </a:solidFill>
                <a:cs typeface="Times New Roman" pitchFamily="1" charset="0"/>
              </a:rPr>
              <a:t>seismic energy</a:t>
            </a:r>
          </a:p>
        </p:txBody>
      </p:sp>
      <p:sp>
        <p:nvSpPr>
          <p:cNvPr id="269323" name="Question"/>
          <p:cNvSpPr txBox="1">
            <a:spLocks noChangeArrowheads="1"/>
          </p:cNvSpPr>
          <p:nvPr/>
        </p:nvSpPr>
        <p:spPr bwMode="auto">
          <a:xfrm>
            <a:off x="1143000" y="1524000"/>
            <a:ext cx="6781800" cy="140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0"/>
              </a:spcAft>
            </a:pPr>
            <a:r>
              <a:rPr lang="en-US" altLang="en-US" sz="3200" b="1">
                <a:solidFill>
                  <a:srgbClr val="E40022"/>
                </a:solidFill>
              </a:rPr>
              <a:t>Which term refers to thermal energy that originates from particles in the Earth’s interior?</a:t>
            </a:r>
          </a:p>
        </p:txBody>
      </p:sp>
    </p:spTree>
    <p:custDataLst>
      <p:tags r:id="rId2"/>
    </p:custDataLst>
    <p:extLst>
      <p:ext uri="{BB962C8B-B14F-4D97-AF65-F5344CB8AC3E}">
        <p14:creationId xmlns:p14="http://schemas.microsoft.com/office/powerpoint/2010/main" val="856506486"/>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69323">
                                            <p:txEl>
                                              <p:charRg st="4294967295" end="4294967295"/>
                                            </p:txEl>
                                          </p:spTgt>
                                        </p:tgtEl>
                                        <p:attrNameLst>
                                          <p:attrName>style.visibility</p:attrName>
                                        </p:attrNameLst>
                                      </p:cBhvr>
                                      <p:to>
                                        <p:strVal val="visible"/>
                                      </p:to>
                                    </p:set>
                                    <p:animEffect transition="in" filter="wipe(left)">
                                      <p:cBhvr>
                                        <p:cTn id="7" dur="500"/>
                                        <p:tgtEl>
                                          <p:spTgt spid="269323">
                                            <p:txEl>
                                              <p:charRg st="4294967295" end="4294967295"/>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9318">
                                            <p:txEl>
                                              <p:pRg st="0" end="0"/>
                                            </p:txEl>
                                          </p:spTgt>
                                        </p:tgtEl>
                                        <p:attrNameLst>
                                          <p:attrName>style.visibility</p:attrName>
                                        </p:attrNameLst>
                                      </p:cBhvr>
                                      <p:to>
                                        <p:strVal val="visible"/>
                                      </p:to>
                                    </p:set>
                                    <p:animEffect transition="in" filter="wipe(left)">
                                      <p:cBhvr>
                                        <p:cTn id="11" dur="500"/>
                                        <p:tgtEl>
                                          <p:spTgt spid="269318">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9318">
                                            <p:txEl>
                                              <p:pRg st="1" end="1"/>
                                            </p:txEl>
                                          </p:spTgt>
                                        </p:tgtEl>
                                        <p:attrNameLst>
                                          <p:attrName>style.visibility</p:attrName>
                                        </p:attrNameLst>
                                      </p:cBhvr>
                                      <p:to>
                                        <p:strVal val="visible"/>
                                      </p:to>
                                    </p:set>
                                    <p:animEffect transition="in" filter="wipe(left)">
                                      <p:cBhvr>
                                        <p:cTn id="15" dur="500"/>
                                        <p:tgtEl>
                                          <p:spTgt spid="269318">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69318">
                                            <p:txEl>
                                              <p:pRg st="2" end="2"/>
                                            </p:txEl>
                                          </p:spTgt>
                                        </p:tgtEl>
                                        <p:attrNameLst>
                                          <p:attrName>style.visibility</p:attrName>
                                        </p:attrNameLst>
                                      </p:cBhvr>
                                      <p:to>
                                        <p:strVal val="visible"/>
                                      </p:to>
                                    </p:set>
                                    <p:animEffect transition="in" filter="wipe(left)">
                                      <p:cBhvr>
                                        <p:cTn id="19" dur="500"/>
                                        <p:tgtEl>
                                          <p:spTgt spid="269318">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69318">
                                            <p:txEl>
                                              <p:pRg st="3" end="3"/>
                                            </p:txEl>
                                          </p:spTgt>
                                        </p:tgtEl>
                                        <p:attrNameLst>
                                          <p:attrName>style.visibility</p:attrName>
                                        </p:attrNameLst>
                                      </p:cBhvr>
                                      <p:to>
                                        <p:strVal val="visible"/>
                                      </p:to>
                                    </p:set>
                                    <p:animEffect transition="in" filter="wipe(left)">
                                      <p:cBhvr>
                                        <p:cTn id="23" dur="500"/>
                                        <p:tgtEl>
                                          <p:spTgt spid="269318">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269316"/>
                                        </p:tgtEl>
                                        <p:attrNameLst>
                                          <p:attrName>style.visibility</p:attrName>
                                        </p:attrNameLst>
                                      </p:cBhvr>
                                      <p:to>
                                        <p:strVal val="visible"/>
                                      </p:to>
                                    </p:set>
                                    <p:animEffect transition="in" filter="wipe(down)">
                                      <p:cBhvr>
                                        <p:cTn id="28" dur="580">
                                          <p:stCondLst>
                                            <p:cond delay="0"/>
                                          </p:stCondLst>
                                        </p:cTn>
                                        <p:tgtEl>
                                          <p:spTgt spid="269316"/>
                                        </p:tgtEl>
                                      </p:cBhvr>
                                    </p:animEffect>
                                    <p:anim calcmode="lin" valueType="num">
                                      <p:cBhvr>
                                        <p:cTn id="29" dur="1822" tmFilter="0,0; 0.14,0.36; 0.43,0.73; 0.71,0.91; 1.0,1.0">
                                          <p:stCondLst>
                                            <p:cond delay="0"/>
                                          </p:stCondLst>
                                        </p:cTn>
                                        <p:tgtEl>
                                          <p:spTgt spid="269316"/>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69316"/>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69316"/>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69316"/>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69316"/>
                                        </p:tgtEl>
                                        <p:attrNameLst>
                                          <p:attrName>ppt_y</p:attrName>
                                        </p:attrNameLst>
                                      </p:cBhvr>
                                      <p:tavLst>
                                        <p:tav tm="0" fmla="#ppt_y-sin(pi*$)/81">
                                          <p:val>
                                            <p:fltVal val="0"/>
                                          </p:val>
                                        </p:tav>
                                        <p:tav tm="100000">
                                          <p:val>
                                            <p:fltVal val="1"/>
                                          </p:val>
                                        </p:tav>
                                      </p:tavLst>
                                    </p:anim>
                                    <p:animScale>
                                      <p:cBhvr>
                                        <p:cTn id="34" dur="26">
                                          <p:stCondLst>
                                            <p:cond delay="650"/>
                                          </p:stCondLst>
                                        </p:cTn>
                                        <p:tgtEl>
                                          <p:spTgt spid="269316"/>
                                        </p:tgtEl>
                                      </p:cBhvr>
                                      <p:to x="100000" y="60000"/>
                                    </p:animScale>
                                    <p:animScale>
                                      <p:cBhvr>
                                        <p:cTn id="35" dur="166" decel="50000">
                                          <p:stCondLst>
                                            <p:cond delay="676"/>
                                          </p:stCondLst>
                                        </p:cTn>
                                        <p:tgtEl>
                                          <p:spTgt spid="269316"/>
                                        </p:tgtEl>
                                      </p:cBhvr>
                                      <p:to x="100000" y="100000"/>
                                    </p:animScale>
                                    <p:animScale>
                                      <p:cBhvr>
                                        <p:cTn id="36" dur="26">
                                          <p:stCondLst>
                                            <p:cond delay="1312"/>
                                          </p:stCondLst>
                                        </p:cTn>
                                        <p:tgtEl>
                                          <p:spTgt spid="269316"/>
                                        </p:tgtEl>
                                      </p:cBhvr>
                                      <p:to x="100000" y="80000"/>
                                    </p:animScale>
                                    <p:animScale>
                                      <p:cBhvr>
                                        <p:cTn id="37" dur="166" decel="50000">
                                          <p:stCondLst>
                                            <p:cond delay="1338"/>
                                          </p:stCondLst>
                                        </p:cTn>
                                        <p:tgtEl>
                                          <p:spTgt spid="269316"/>
                                        </p:tgtEl>
                                      </p:cBhvr>
                                      <p:to x="100000" y="100000"/>
                                    </p:animScale>
                                    <p:animScale>
                                      <p:cBhvr>
                                        <p:cTn id="38" dur="26">
                                          <p:stCondLst>
                                            <p:cond delay="1642"/>
                                          </p:stCondLst>
                                        </p:cTn>
                                        <p:tgtEl>
                                          <p:spTgt spid="269316"/>
                                        </p:tgtEl>
                                      </p:cBhvr>
                                      <p:to x="100000" y="90000"/>
                                    </p:animScale>
                                    <p:animScale>
                                      <p:cBhvr>
                                        <p:cTn id="39" dur="166" decel="50000">
                                          <p:stCondLst>
                                            <p:cond delay="1668"/>
                                          </p:stCondLst>
                                        </p:cTn>
                                        <p:tgtEl>
                                          <p:spTgt spid="269316"/>
                                        </p:tgtEl>
                                      </p:cBhvr>
                                      <p:to x="100000" y="100000"/>
                                    </p:animScale>
                                    <p:animScale>
                                      <p:cBhvr>
                                        <p:cTn id="40" dur="26">
                                          <p:stCondLst>
                                            <p:cond delay="1808"/>
                                          </p:stCondLst>
                                        </p:cTn>
                                        <p:tgtEl>
                                          <p:spTgt spid="269316"/>
                                        </p:tgtEl>
                                      </p:cBhvr>
                                      <p:to x="100000" y="95000"/>
                                    </p:animScale>
                                    <p:animScale>
                                      <p:cBhvr>
                                        <p:cTn id="41" dur="166" decel="50000">
                                          <p:stCondLst>
                                            <p:cond delay="1834"/>
                                          </p:stCondLst>
                                        </p:cTn>
                                        <p:tgtEl>
                                          <p:spTgt spid="2693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animBg="1"/>
      <p:bldP spid="269318"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p:txBody>
          <a:bodyPr/>
          <a:lstStyle/>
          <a:p>
            <a:r>
              <a:rPr lang="en-US" altLang="en-US"/>
              <a:t>Lesson 1 – LR3</a:t>
            </a:r>
          </a:p>
        </p:txBody>
      </p:sp>
      <p:pic>
        <p:nvPicPr>
          <p:cNvPr id="270339" name="Picture 3" descr="11MS-Lesson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107950"/>
            <a:ext cx="7704137" cy="6011863"/>
          </a:xfrm>
          <a:prstGeom prst="rect">
            <a:avLst/>
          </a:prstGeom>
          <a:noFill/>
          <a:extLst>
            <a:ext uri="{909E8E84-426E-40DD-AFC4-6F175D3DCCD1}">
              <a14:hiddenFill xmlns:a14="http://schemas.microsoft.com/office/drawing/2010/main">
                <a:solidFill>
                  <a:srgbClr val="FFFFFF"/>
                </a:solidFill>
              </a14:hiddenFill>
            </a:ext>
          </a:extLst>
        </p:spPr>
      </p:pic>
      <p:sp>
        <p:nvSpPr>
          <p:cNvPr id="270340" name="Oval 4"/>
          <p:cNvSpPr>
            <a:spLocks noChangeArrowheads="1"/>
          </p:cNvSpPr>
          <p:nvPr/>
        </p:nvSpPr>
        <p:spPr bwMode="auto">
          <a:xfrm>
            <a:off x="1095375" y="3495675"/>
            <a:ext cx="609600" cy="609600"/>
          </a:xfrm>
          <a:prstGeom prst="ellipse">
            <a:avLst/>
          </a:prstGeom>
          <a:solidFill>
            <a:srgbClr val="FFFF99"/>
          </a:solidFill>
          <a:ln w="53975">
            <a:solidFill>
              <a:srgbClr val="E400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20000"/>
              </a:spcBef>
              <a:spcAft>
                <a:spcPct val="0"/>
              </a:spcAft>
            </a:pPr>
            <a:endParaRPr lang="en-US" altLang="en-US" sz="3200">
              <a:solidFill>
                <a:srgbClr val="E40022"/>
              </a:solidFill>
            </a:endParaRPr>
          </a:p>
        </p:txBody>
      </p:sp>
      <p:sp>
        <p:nvSpPr>
          <p:cNvPr id="270342" name="Answers"/>
          <p:cNvSpPr>
            <a:spLocks noChangeArrowheads="1"/>
          </p:cNvSpPr>
          <p:nvPr/>
        </p:nvSpPr>
        <p:spPr bwMode="auto">
          <a:xfrm>
            <a:off x="1143000" y="2908300"/>
            <a:ext cx="6781800" cy="2522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28650" indent="-628650">
              <a:buChar char="•"/>
              <a:defRPr sz="3200">
                <a:solidFill>
                  <a:schemeClr val="tx1"/>
                </a:solidFill>
                <a:latin typeface="Arial" charset="0"/>
              </a:defRPr>
            </a:lvl1pPr>
            <a:lvl2pPr marL="1028700" indent="-285750">
              <a:buChar char="–"/>
              <a:defRPr sz="2800">
                <a:solidFill>
                  <a:schemeClr val="tx1"/>
                </a:solidFill>
                <a:latin typeface="Arial" charset="0"/>
              </a:defRPr>
            </a:lvl2pPr>
            <a:lvl3pPr marL="1371600" indent="-228600">
              <a:buChar char="•"/>
              <a:defRPr sz="2400">
                <a:solidFill>
                  <a:schemeClr val="tx1"/>
                </a:solidFill>
                <a:latin typeface="Arial" charset="0"/>
              </a:defRPr>
            </a:lvl3pPr>
            <a:lvl4pPr marL="1714500" indent="-228600">
              <a:buChar char="–"/>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lnSpc>
                <a:spcPct val="90000"/>
              </a:lnSpc>
              <a:spcBef>
                <a:spcPct val="20000"/>
              </a:spcBef>
              <a:spcAft>
                <a:spcPct val="20000"/>
              </a:spcAft>
              <a:buFontTx/>
              <a:buNone/>
            </a:pPr>
            <a:r>
              <a:rPr lang="en-US" altLang="en-US" b="1">
                <a:solidFill>
                  <a:srgbClr val="11873B"/>
                </a:solidFill>
              </a:rPr>
              <a:t>A.	</a:t>
            </a:r>
            <a:r>
              <a:rPr lang="en-US" altLang="en-US">
                <a:solidFill>
                  <a:srgbClr val="000000"/>
                </a:solidFill>
                <a:cs typeface="Times New Roman" pitchFamily="1" charset="0"/>
              </a:rPr>
              <a:t>mechanical </a:t>
            </a:r>
            <a:endParaRPr lang="en-US" altLang="en-US">
              <a:solidFill>
                <a:srgbClr val="000000"/>
              </a:solidFill>
            </a:endParaRPr>
          </a:p>
          <a:p>
            <a:pPr fontAlgn="base">
              <a:lnSpc>
                <a:spcPct val="90000"/>
              </a:lnSpc>
              <a:spcBef>
                <a:spcPct val="20000"/>
              </a:spcBef>
              <a:spcAft>
                <a:spcPct val="20000"/>
              </a:spcAft>
              <a:buFontTx/>
              <a:buNone/>
            </a:pPr>
            <a:r>
              <a:rPr lang="en-US" altLang="en-US" b="1">
                <a:solidFill>
                  <a:srgbClr val="11873B"/>
                </a:solidFill>
              </a:rPr>
              <a:t>B.	</a:t>
            </a:r>
            <a:r>
              <a:rPr lang="en-US" altLang="en-US">
                <a:solidFill>
                  <a:srgbClr val="000000"/>
                </a:solidFill>
                <a:cs typeface="Times New Roman" pitchFamily="1" charset="0"/>
              </a:rPr>
              <a:t>radiant </a:t>
            </a:r>
            <a:endParaRPr lang="en-US" altLang="en-US" b="1">
              <a:solidFill>
                <a:srgbClr val="11873B"/>
              </a:solidFill>
            </a:endParaRPr>
          </a:p>
          <a:p>
            <a:pPr fontAlgn="base">
              <a:lnSpc>
                <a:spcPct val="90000"/>
              </a:lnSpc>
              <a:spcBef>
                <a:spcPct val="20000"/>
              </a:spcBef>
              <a:spcAft>
                <a:spcPct val="20000"/>
              </a:spcAft>
              <a:buFontTx/>
              <a:buNone/>
            </a:pPr>
            <a:r>
              <a:rPr lang="en-US" altLang="en-US" b="1">
                <a:solidFill>
                  <a:srgbClr val="11873B"/>
                </a:solidFill>
              </a:rPr>
              <a:t>C.	</a:t>
            </a:r>
            <a:r>
              <a:rPr lang="en-US" altLang="en-US">
                <a:solidFill>
                  <a:srgbClr val="000000"/>
                </a:solidFill>
                <a:cs typeface="Times New Roman" pitchFamily="1" charset="0"/>
              </a:rPr>
              <a:t>seismic</a:t>
            </a:r>
            <a:endParaRPr lang="en-US" altLang="en-US" b="1">
              <a:solidFill>
                <a:srgbClr val="11873B"/>
              </a:solidFill>
            </a:endParaRPr>
          </a:p>
          <a:p>
            <a:pPr fontAlgn="base">
              <a:lnSpc>
                <a:spcPct val="90000"/>
              </a:lnSpc>
              <a:spcBef>
                <a:spcPct val="20000"/>
              </a:spcBef>
              <a:spcAft>
                <a:spcPct val="20000"/>
              </a:spcAft>
              <a:buFontTx/>
              <a:buNone/>
            </a:pPr>
            <a:r>
              <a:rPr lang="en-US" altLang="en-US" b="1">
                <a:solidFill>
                  <a:srgbClr val="11873B"/>
                </a:solidFill>
              </a:rPr>
              <a:t>D.	</a:t>
            </a:r>
            <a:r>
              <a:rPr lang="en-US" altLang="en-US">
                <a:solidFill>
                  <a:srgbClr val="000000"/>
                </a:solidFill>
                <a:ea typeface="Times New Roman" pitchFamily="1" charset="0"/>
                <a:cs typeface="Times New Roman" pitchFamily="1" charset="0"/>
              </a:rPr>
              <a:t>thermal </a:t>
            </a:r>
          </a:p>
        </p:txBody>
      </p:sp>
      <p:sp>
        <p:nvSpPr>
          <p:cNvPr id="270346" name="Question"/>
          <p:cNvSpPr txBox="1">
            <a:spLocks noChangeArrowheads="1"/>
          </p:cNvSpPr>
          <p:nvPr/>
        </p:nvSpPr>
        <p:spPr bwMode="auto">
          <a:xfrm>
            <a:off x="1143000" y="1524000"/>
            <a:ext cx="6781800" cy="96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0"/>
              </a:spcAft>
            </a:pPr>
            <a:r>
              <a:rPr lang="en-US" altLang="en-US" sz="3200" b="1">
                <a:solidFill>
                  <a:srgbClr val="E40022"/>
                </a:solidFill>
              </a:rPr>
              <a:t>Which energy type is carried by electromagnetic waves?</a:t>
            </a:r>
          </a:p>
        </p:txBody>
      </p:sp>
    </p:spTree>
    <p:custDataLst>
      <p:tags r:id="rId2"/>
    </p:custDataLst>
    <p:extLst>
      <p:ext uri="{BB962C8B-B14F-4D97-AF65-F5344CB8AC3E}">
        <p14:creationId xmlns:p14="http://schemas.microsoft.com/office/powerpoint/2010/main" val="3178123741"/>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70346">
                                            <p:txEl>
                                              <p:charRg st="4294967295" end="4294967295"/>
                                            </p:txEl>
                                          </p:spTgt>
                                        </p:tgtEl>
                                        <p:attrNameLst>
                                          <p:attrName>style.visibility</p:attrName>
                                        </p:attrNameLst>
                                      </p:cBhvr>
                                      <p:to>
                                        <p:strVal val="visible"/>
                                      </p:to>
                                    </p:set>
                                    <p:animEffect transition="in" filter="wipe(left)">
                                      <p:cBhvr>
                                        <p:cTn id="7" dur="500"/>
                                        <p:tgtEl>
                                          <p:spTgt spid="270346">
                                            <p:txEl>
                                              <p:charRg st="4294967295" end="4294967295"/>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0342">
                                            <p:txEl>
                                              <p:pRg st="0" end="0"/>
                                            </p:txEl>
                                          </p:spTgt>
                                        </p:tgtEl>
                                        <p:attrNameLst>
                                          <p:attrName>style.visibility</p:attrName>
                                        </p:attrNameLst>
                                      </p:cBhvr>
                                      <p:to>
                                        <p:strVal val="visible"/>
                                      </p:to>
                                    </p:set>
                                    <p:animEffect transition="in" filter="wipe(left)">
                                      <p:cBhvr>
                                        <p:cTn id="11" dur="500"/>
                                        <p:tgtEl>
                                          <p:spTgt spid="270342">
                                            <p:txEl>
                                              <p:pRg st="0" end="0"/>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0342">
                                            <p:txEl>
                                              <p:pRg st="1" end="1"/>
                                            </p:txEl>
                                          </p:spTgt>
                                        </p:tgtEl>
                                        <p:attrNameLst>
                                          <p:attrName>style.visibility</p:attrName>
                                        </p:attrNameLst>
                                      </p:cBhvr>
                                      <p:to>
                                        <p:strVal val="visible"/>
                                      </p:to>
                                    </p:set>
                                    <p:animEffect transition="in" filter="wipe(left)">
                                      <p:cBhvr>
                                        <p:cTn id="15" dur="500"/>
                                        <p:tgtEl>
                                          <p:spTgt spid="270342">
                                            <p:txEl>
                                              <p:pRg st="1" end="1"/>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0342">
                                            <p:txEl>
                                              <p:pRg st="2" end="2"/>
                                            </p:txEl>
                                          </p:spTgt>
                                        </p:tgtEl>
                                        <p:attrNameLst>
                                          <p:attrName>style.visibility</p:attrName>
                                        </p:attrNameLst>
                                      </p:cBhvr>
                                      <p:to>
                                        <p:strVal val="visible"/>
                                      </p:to>
                                    </p:set>
                                    <p:animEffect transition="in" filter="wipe(left)">
                                      <p:cBhvr>
                                        <p:cTn id="19" dur="500"/>
                                        <p:tgtEl>
                                          <p:spTgt spid="270342">
                                            <p:txEl>
                                              <p:pRg st="2" end="2"/>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70342">
                                            <p:txEl>
                                              <p:pRg st="3" end="3"/>
                                            </p:txEl>
                                          </p:spTgt>
                                        </p:tgtEl>
                                        <p:attrNameLst>
                                          <p:attrName>style.visibility</p:attrName>
                                        </p:attrNameLst>
                                      </p:cBhvr>
                                      <p:to>
                                        <p:strVal val="visible"/>
                                      </p:to>
                                    </p:set>
                                    <p:animEffect transition="in" filter="wipe(left)">
                                      <p:cBhvr>
                                        <p:cTn id="23" dur="500"/>
                                        <p:tgtEl>
                                          <p:spTgt spid="27034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270340"/>
                                        </p:tgtEl>
                                        <p:attrNameLst>
                                          <p:attrName>style.visibility</p:attrName>
                                        </p:attrNameLst>
                                      </p:cBhvr>
                                      <p:to>
                                        <p:strVal val="visible"/>
                                      </p:to>
                                    </p:set>
                                    <p:animEffect transition="in" filter="wipe(down)">
                                      <p:cBhvr>
                                        <p:cTn id="28" dur="580">
                                          <p:stCondLst>
                                            <p:cond delay="0"/>
                                          </p:stCondLst>
                                        </p:cTn>
                                        <p:tgtEl>
                                          <p:spTgt spid="270340"/>
                                        </p:tgtEl>
                                      </p:cBhvr>
                                    </p:animEffect>
                                    <p:anim calcmode="lin" valueType="num">
                                      <p:cBhvr>
                                        <p:cTn id="29" dur="1822" tmFilter="0,0; 0.14,0.36; 0.43,0.73; 0.71,0.91; 1.0,1.0">
                                          <p:stCondLst>
                                            <p:cond delay="0"/>
                                          </p:stCondLst>
                                        </p:cTn>
                                        <p:tgtEl>
                                          <p:spTgt spid="270340"/>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70340"/>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70340"/>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70340"/>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70340"/>
                                        </p:tgtEl>
                                        <p:attrNameLst>
                                          <p:attrName>ppt_y</p:attrName>
                                        </p:attrNameLst>
                                      </p:cBhvr>
                                      <p:tavLst>
                                        <p:tav tm="0" fmla="#ppt_y-sin(pi*$)/81">
                                          <p:val>
                                            <p:fltVal val="0"/>
                                          </p:val>
                                        </p:tav>
                                        <p:tav tm="100000">
                                          <p:val>
                                            <p:fltVal val="1"/>
                                          </p:val>
                                        </p:tav>
                                      </p:tavLst>
                                    </p:anim>
                                    <p:animScale>
                                      <p:cBhvr>
                                        <p:cTn id="34" dur="26">
                                          <p:stCondLst>
                                            <p:cond delay="650"/>
                                          </p:stCondLst>
                                        </p:cTn>
                                        <p:tgtEl>
                                          <p:spTgt spid="270340"/>
                                        </p:tgtEl>
                                      </p:cBhvr>
                                      <p:to x="100000" y="60000"/>
                                    </p:animScale>
                                    <p:animScale>
                                      <p:cBhvr>
                                        <p:cTn id="35" dur="166" decel="50000">
                                          <p:stCondLst>
                                            <p:cond delay="676"/>
                                          </p:stCondLst>
                                        </p:cTn>
                                        <p:tgtEl>
                                          <p:spTgt spid="270340"/>
                                        </p:tgtEl>
                                      </p:cBhvr>
                                      <p:to x="100000" y="100000"/>
                                    </p:animScale>
                                    <p:animScale>
                                      <p:cBhvr>
                                        <p:cTn id="36" dur="26">
                                          <p:stCondLst>
                                            <p:cond delay="1312"/>
                                          </p:stCondLst>
                                        </p:cTn>
                                        <p:tgtEl>
                                          <p:spTgt spid="270340"/>
                                        </p:tgtEl>
                                      </p:cBhvr>
                                      <p:to x="100000" y="80000"/>
                                    </p:animScale>
                                    <p:animScale>
                                      <p:cBhvr>
                                        <p:cTn id="37" dur="166" decel="50000">
                                          <p:stCondLst>
                                            <p:cond delay="1338"/>
                                          </p:stCondLst>
                                        </p:cTn>
                                        <p:tgtEl>
                                          <p:spTgt spid="270340"/>
                                        </p:tgtEl>
                                      </p:cBhvr>
                                      <p:to x="100000" y="100000"/>
                                    </p:animScale>
                                    <p:animScale>
                                      <p:cBhvr>
                                        <p:cTn id="38" dur="26">
                                          <p:stCondLst>
                                            <p:cond delay="1642"/>
                                          </p:stCondLst>
                                        </p:cTn>
                                        <p:tgtEl>
                                          <p:spTgt spid="270340"/>
                                        </p:tgtEl>
                                      </p:cBhvr>
                                      <p:to x="100000" y="90000"/>
                                    </p:animScale>
                                    <p:animScale>
                                      <p:cBhvr>
                                        <p:cTn id="39" dur="166" decel="50000">
                                          <p:stCondLst>
                                            <p:cond delay="1668"/>
                                          </p:stCondLst>
                                        </p:cTn>
                                        <p:tgtEl>
                                          <p:spTgt spid="270340"/>
                                        </p:tgtEl>
                                      </p:cBhvr>
                                      <p:to x="100000" y="100000"/>
                                    </p:animScale>
                                    <p:animScale>
                                      <p:cBhvr>
                                        <p:cTn id="40" dur="26">
                                          <p:stCondLst>
                                            <p:cond delay="1808"/>
                                          </p:stCondLst>
                                        </p:cTn>
                                        <p:tgtEl>
                                          <p:spTgt spid="270340"/>
                                        </p:tgtEl>
                                      </p:cBhvr>
                                      <p:to x="100000" y="95000"/>
                                    </p:animScale>
                                    <p:animScale>
                                      <p:cBhvr>
                                        <p:cTn id="41" dur="166" decel="50000">
                                          <p:stCondLst>
                                            <p:cond delay="1834"/>
                                          </p:stCondLst>
                                        </p:cTn>
                                        <p:tgtEl>
                                          <p:spTgt spid="2703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0" grpId="0" animBg="1"/>
      <p:bldP spid="27034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r>
              <a:rPr lang="en-US" altLang="en-US"/>
              <a:t>Lesson 1 - Now</a:t>
            </a:r>
          </a:p>
        </p:txBody>
      </p:sp>
      <p:pic>
        <p:nvPicPr>
          <p:cNvPr id="631811" name="Picture 3" descr="11MS-Lesson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107950"/>
            <a:ext cx="7704137" cy="6011863"/>
          </a:xfrm>
          <a:prstGeom prst="rect">
            <a:avLst/>
          </a:prstGeom>
          <a:noFill/>
          <a:extLst>
            <a:ext uri="{909E8E84-426E-40DD-AFC4-6F175D3DCCD1}">
              <a14:hiddenFill xmlns:a14="http://schemas.microsoft.com/office/drawing/2010/main">
                <a:solidFill>
                  <a:srgbClr val="FFFFFF"/>
                </a:solidFill>
              </a14:hiddenFill>
            </a:ext>
          </a:extLst>
        </p:spPr>
      </p:pic>
      <p:pic>
        <p:nvPicPr>
          <p:cNvPr id="631817" name="Picture 9" descr="WhatDoYouThink"/>
          <p:cNvPicPr>
            <a:picLocks noChangeAspect="1" noChangeArrowheads="1"/>
          </p:cNvPicPr>
          <p:nvPr/>
        </p:nvPicPr>
        <p:blipFill>
          <a:blip r:embed="rId6">
            <a:extLst>
              <a:ext uri="{28A0092B-C50C-407E-A947-70E740481C1C}">
                <a14:useLocalDpi xmlns:a14="http://schemas.microsoft.com/office/drawing/2010/main" val="0"/>
              </a:ext>
            </a:extLst>
          </a:blip>
          <a:srcRect t="18750" b="27795"/>
          <a:stretch>
            <a:fillRect/>
          </a:stretch>
        </p:blipFill>
        <p:spPr bwMode="auto">
          <a:xfrm>
            <a:off x="925513" y="1277938"/>
            <a:ext cx="6197600" cy="1104900"/>
          </a:xfrm>
          <a:prstGeom prst="rect">
            <a:avLst/>
          </a:prstGeom>
          <a:noFill/>
          <a:extLst>
            <a:ext uri="{909E8E84-426E-40DD-AFC4-6F175D3DCCD1}">
              <a14:hiddenFill xmlns:a14="http://schemas.microsoft.com/office/drawing/2010/main">
                <a:solidFill>
                  <a:srgbClr val="FFFFFF"/>
                </a:solidFill>
              </a14:hiddenFill>
            </a:ext>
          </a:extLst>
        </p:spPr>
      </p:pic>
      <p:sp>
        <p:nvSpPr>
          <p:cNvPr id="631818" name="txt_box"/>
          <p:cNvSpPr>
            <a:spLocks noGrp="1" noChangeArrowheads="1"/>
          </p:cNvSpPr>
          <p:nvPr>
            <p:ph type="body" idx="1"/>
          </p:nvPr>
        </p:nvSpPr>
        <p:spPr bwMode="auto">
          <a:xfrm>
            <a:off x="1066800" y="2671763"/>
            <a:ext cx="6869113" cy="14160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457200" indent="-457200">
              <a:spcAft>
                <a:spcPct val="20000"/>
              </a:spcAft>
              <a:buFontTx/>
              <a:buNone/>
            </a:pPr>
            <a:r>
              <a:rPr lang="en-US" altLang="en-US" sz="2800" b="1">
                <a:solidFill>
                  <a:srgbClr val="11873B"/>
                </a:solidFill>
              </a:rPr>
              <a:t>1.</a:t>
            </a:r>
            <a:r>
              <a:rPr lang="en-US" altLang="en-US" sz="2800"/>
              <a:t>	Energy is the ability to produce motion.</a:t>
            </a:r>
          </a:p>
          <a:p>
            <a:pPr marL="457200" indent="-457200">
              <a:spcAft>
                <a:spcPct val="20000"/>
              </a:spcAft>
              <a:buFontTx/>
              <a:buNone/>
            </a:pPr>
            <a:r>
              <a:rPr lang="en-US" altLang="en-US" sz="2800" b="1">
                <a:solidFill>
                  <a:srgbClr val="11873B"/>
                </a:solidFill>
              </a:rPr>
              <a:t>2.</a:t>
            </a:r>
            <a:r>
              <a:rPr lang="en-US" altLang="en-US" sz="2800"/>
              <a:t>	Waves transfer energy from place to place.</a:t>
            </a:r>
          </a:p>
        </p:txBody>
      </p:sp>
      <p:sp>
        <p:nvSpPr>
          <p:cNvPr id="631819" name="title"/>
          <p:cNvSpPr>
            <a:spLocks noChangeArrowheads="1"/>
          </p:cNvSpPr>
          <p:nvPr/>
        </p:nvSpPr>
        <p:spPr bwMode="auto">
          <a:xfrm>
            <a:off x="1066800" y="2009775"/>
            <a:ext cx="7086600" cy="53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buChar char="•"/>
              <a:defRPr sz="3200">
                <a:solidFill>
                  <a:schemeClr val="tx1"/>
                </a:solidFill>
                <a:latin typeface="Arial" charset="0"/>
              </a:defRPr>
            </a:lvl1pPr>
            <a:lvl2pPr marL="742950" indent="-285750">
              <a:buChar char="–"/>
              <a:defRPr sz="2800">
                <a:solidFill>
                  <a:schemeClr val="tx1"/>
                </a:solidFill>
                <a:latin typeface="Arial" charset="0"/>
              </a:defRPr>
            </a:lvl2pPr>
            <a:lvl3pPr marL="1143000" indent="-228600">
              <a:buChar char="•"/>
              <a:defRPr sz="2400">
                <a:solidFill>
                  <a:schemeClr val="tx1"/>
                </a:solidFill>
                <a:latin typeface="Arial" charset="0"/>
              </a:defRPr>
            </a:lvl3pPr>
            <a:lvl4pPr marL="1600200" indent="-228600">
              <a:buChar char="–"/>
              <a:defRPr sz="2000">
                <a:solidFill>
                  <a:schemeClr val="tx1"/>
                </a:solidFill>
                <a:latin typeface="Arial" charset="0"/>
              </a:defRPr>
            </a:lvl4pPr>
            <a:lvl5pPr marL="2057400" indent="-228600">
              <a:buChar char="»"/>
              <a:defRPr sz="2000">
                <a:solidFill>
                  <a:schemeClr val="tx1"/>
                </a:solidFill>
                <a:latin typeface="Arial" charset="0"/>
              </a:defRPr>
            </a:lvl5pPr>
            <a:lvl6pPr marL="2514600" indent="-228600" fontAlgn="base">
              <a:spcBef>
                <a:spcPct val="20000"/>
              </a:spcBef>
              <a:spcAft>
                <a:spcPct val="0"/>
              </a:spcAft>
              <a:buChar char="»"/>
              <a:defRPr sz="2000">
                <a:solidFill>
                  <a:schemeClr val="tx1"/>
                </a:solidFill>
                <a:latin typeface="Arial" charset="0"/>
              </a:defRPr>
            </a:lvl6pPr>
            <a:lvl7pPr marL="2971800" indent="-228600" fontAlgn="base">
              <a:spcBef>
                <a:spcPct val="20000"/>
              </a:spcBef>
              <a:spcAft>
                <a:spcPct val="0"/>
              </a:spcAft>
              <a:buChar char="»"/>
              <a:defRPr sz="2000">
                <a:solidFill>
                  <a:schemeClr val="tx1"/>
                </a:solidFill>
                <a:latin typeface="Arial" charset="0"/>
              </a:defRPr>
            </a:lvl7pPr>
            <a:lvl8pPr marL="3429000" indent="-228600" fontAlgn="base">
              <a:spcBef>
                <a:spcPct val="20000"/>
              </a:spcBef>
              <a:spcAft>
                <a:spcPct val="0"/>
              </a:spcAft>
              <a:buChar char="»"/>
              <a:defRPr sz="2000">
                <a:solidFill>
                  <a:schemeClr val="tx1"/>
                </a:solidFill>
                <a:latin typeface="Arial" charset="0"/>
              </a:defRPr>
            </a:lvl8pPr>
            <a:lvl9pPr marL="3886200" indent="-228600" fontAlgn="base">
              <a:spcBef>
                <a:spcPct val="20000"/>
              </a:spcBef>
              <a:spcAft>
                <a:spcPct val="0"/>
              </a:spcAft>
              <a:buChar char="»"/>
              <a:defRPr sz="2000">
                <a:solidFill>
                  <a:schemeClr val="tx1"/>
                </a:solidFill>
                <a:latin typeface="Arial" charset="0"/>
              </a:defRPr>
            </a:lvl9pPr>
          </a:lstStyle>
          <a:p>
            <a:pPr fontAlgn="base">
              <a:spcBef>
                <a:spcPct val="20000"/>
              </a:spcBef>
              <a:spcAft>
                <a:spcPct val="20000"/>
              </a:spcAft>
              <a:buFontTx/>
              <a:buNone/>
            </a:pPr>
            <a:r>
              <a:rPr lang="en-US" altLang="en-US" sz="2400" b="1">
                <a:solidFill>
                  <a:srgbClr val="E40022"/>
                </a:solidFill>
              </a:rPr>
              <a:t>Do you agree or disagree?</a:t>
            </a:r>
          </a:p>
        </p:txBody>
      </p:sp>
    </p:spTree>
    <p:custDataLst>
      <p:tags r:id="rId2"/>
    </p:custDataLst>
    <p:extLst>
      <p:ext uri="{BB962C8B-B14F-4D97-AF65-F5344CB8AC3E}">
        <p14:creationId xmlns:p14="http://schemas.microsoft.com/office/powerpoint/2010/main" val="2242782407"/>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631817"/>
                                        </p:tgtEl>
                                        <p:attrNameLst>
                                          <p:attrName>style.visibility</p:attrName>
                                        </p:attrNameLst>
                                      </p:cBhvr>
                                      <p:to>
                                        <p:strVal val="visible"/>
                                      </p:to>
                                    </p:set>
                                    <p:animEffect transition="in" filter="wipe(left)">
                                      <p:cBhvr>
                                        <p:cTn id="7" dur="500"/>
                                        <p:tgtEl>
                                          <p:spTgt spid="631817"/>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31819">
                                            <p:txEl>
                                              <p:charRg st="4294967295" end="4294967295"/>
                                            </p:txEl>
                                          </p:spTgt>
                                        </p:tgtEl>
                                        <p:attrNameLst>
                                          <p:attrName>style.visibility</p:attrName>
                                        </p:attrNameLst>
                                      </p:cBhvr>
                                      <p:to>
                                        <p:strVal val="visible"/>
                                      </p:to>
                                    </p:set>
                                    <p:animEffect transition="in" filter="wipe(left)">
                                      <p:cBhvr>
                                        <p:cTn id="11" dur="500"/>
                                        <p:tgtEl>
                                          <p:spTgt spid="631819">
                                            <p:txEl>
                                              <p:charRg st="4294967295" end="4294967295"/>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31818">
                                            <p:txEl>
                                              <p:pRg st="0" end="0"/>
                                            </p:txEl>
                                          </p:spTgt>
                                        </p:tgtEl>
                                        <p:attrNameLst>
                                          <p:attrName>style.visibility</p:attrName>
                                        </p:attrNameLst>
                                      </p:cBhvr>
                                      <p:to>
                                        <p:strVal val="visible"/>
                                      </p:to>
                                    </p:set>
                                    <p:animEffect transition="in" filter="wipe(left)">
                                      <p:cBhvr>
                                        <p:cTn id="15" dur="500"/>
                                        <p:tgtEl>
                                          <p:spTgt spid="63181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31818">
                                            <p:txEl>
                                              <p:pRg st="1" end="1"/>
                                            </p:txEl>
                                          </p:spTgt>
                                        </p:tgtEl>
                                        <p:attrNameLst>
                                          <p:attrName>style.visibility</p:attrName>
                                        </p:attrNameLst>
                                      </p:cBhvr>
                                      <p:to>
                                        <p:strVal val="visible"/>
                                      </p:to>
                                    </p:set>
                                    <p:animEffect transition="in" filter="wipe(left)">
                                      <p:cBhvr>
                                        <p:cTn id="20" dur="500"/>
                                        <p:tgtEl>
                                          <p:spTgt spid="6318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50" name="Picture 6" descr="11MS-GetReadyToR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388938"/>
            <a:ext cx="7704137" cy="6011862"/>
          </a:xfrm>
          <a:prstGeom prst="rect">
            <a:avLst/>
          </a:prstGeom>
          <a:noFill/>
          <a:extLst>
            <a:ext uri="{909E8E84-426E-40DD-AFC4-6F175D3DCCD1}">
              <a14:hiddenFill xmlns:a14="http://schemas.microsoft.com/office/drawing/2010/main">
                <a:solidFill>
                  <a:srgbClr val="FFFFFF"/>
                </a:solidFill>
              </a14:hiddenFill>
            </a:ext>
          </a:extLst>
        </p:spPr>
      </p:pic>
      <p:sp>
        <p:nvSpPr>
          <p:cNvPr id="210947" name="Rectangle 3"/>
          <p:cNvSpPr>
            <a:spLocks noGrp="1" noChangeArrowheads="1"/>
          </p:cNvSpPr>
          <p:nvPr>
            <p:ph type="title"/>
          </p:nvPr>
        </p:nvSpPr>
        <p:spPr/>
        <p:txBody>
          <a:bodyPr/>
          <a:lstStyle/>
          <a:p>
            <a:r>
              <a:rPr lang="en-US" altLang="en-US"/>
              <a:t>Chapter Introduction</a:t>
            </a:r>
          </a:p>
        </p:txBody>
      </p:sp>
      <p:sp>
        <p:nvSpPr>
          <p:cNvPr id="210948" name="txt_box"/>
          <p:cNvSpPr>
            <a:spLocks noGrp="1" noChangeArrowheads="1"/>
          </p:cNvSpPr>
          <p:nvPr>
            <p:ph type="body" idx="1"/>
          </p:nvPr>
        </p:nvSpPr>
        <p:spPr>
          <a:xfrm>
            <a:off x="1066800" y="2424113"/>
            <a:ext cx="7086600" cy="2655887"/>
          </a:xfrm>
          <a:noFill/>
          <a:ln/>
        </p:spPr>
        <p:txBody>
          <a:bodyPr>
            <a:spAutoFit/>
          </a:bodyPr>
          <a:lstStyle/>
          <a:p>
            <a:pPr marL="609600" indent="-609600">
              <a:buClr>
                <a:srgbClr val="11873B"/>
              </a:buClr>
              <a:buFontTx/>
              <a:buNone/>
            </a:pPr>
            <a:r>
              <a:rPr lang="en-US" altLang="en-US" sz="2800" b="1">
                <a:solidFill>
                  <a:srgbClr val="11873B"/>
                </a:solidFill>
                <a:cs typeface="Arial" charset="0"/>
              </a:rPr>
              <a:t>1.	</a:t>
            </a:r>
            <a:r>
              <a:rPr lang="en-US" altLang="en-US" sz="2800">
                <a:solidFill>
                  <a:srgbClr val="000000"/>
                </a:solidFill>
              </a:rPr>
              <a:t>Energy is the ability to produce motion.</a:t>
            </a:r>
          </a:p>
          <a:p>
            <a:pPr marL="609600" indent="-609600">
              <a:buClr>
                <a:srgbClr val="11873B"/>
              </a:buClr>
              <a:buFontTx/>
              <a:buNone/>
            </a:pPr>
            <a:r>
              <a:rPr lang="en-US" altLang="en-US" sz="2800" b="1">
                <a:solidFill>
                  <a:srgbClr val="11873B"/>
                </a:solidFill>
                <a:cs typeface="Arial" charset="0"/>
              </a:rPr>
              <a:t>2.	</a:t>
            </a:r>
            <a:r>
              <a:rPr lang="en-US" altLang="en-US" sz="2800">
                <a:solidFill>
                  <a:srgbClr val="000000"/>
                </a:solidFill>
              </a:rPr>
              <a:t>Waves transfer energy from place to place.</a:t>
            </a:r>
          </a:p>
          <a:p>
            <a:pPr marL="609600" indent="-609600">
              <a:buClr>
                <a:srgbClr val="11873B"/>
              </a:buClr>
              <a:buFontTx/>
              <a:buNone/>
            </a:pPr>
            <a:r>
              <a:rPr lang="en-US" altLang="en-US" sz="2800" b="1">
                <a:solidFill>
                  <a:srgbClr val="11873B"/>
                </a:solidFill>
                <a:cs typeface="Arial" charset="0"/>
              </a:rPr>
              <a:t>3.	</a:t>
            </a:r>
            <a:r>
              <a:rPr lang="en-US" altLang="en-US" sz="2800">
                <a:solidFill>
                  <a:srgbClr val="000000"/>
                </a:solidFill>
              </a:rPr>
              <a:t>Energy cannot be created or destroyed, but it can be transformed.</a:t>
            </a:r>
          </a:p>
        </p:txBody>
      </p:sp>
      <p:sp>
        <p:nvSpPr>
          <p:cNvPr id="210949" name="title"/>
          <p:cNvSpPr>
            <a:spLocks noChangeArrowheads="1"/>
          </p:cNvSpPr>
          <p:nvPr/>
        </p:nvSpPr>
        <p:spPr bwMode="auto">
          <a:xfrm>
            <a:off x="1066800" y="1828800"/>
            <a:ext cx="70866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30000"/>
              </a:spcBef>
              <a:spcAft>
                <a:spcPct val="30000"/>
              </a:spcAft>
              <a:buChar char="•"/>
              <a:defRPr sz="3200">
                <a:solidFill>
                  <a:schemeClr val="tx1"/>
                </a:solidFill>
                <a:latin typeface="Arial" charset="0"/>
              </a:defRPr>
            </a:lvl1pPr>
            <a:lvl2pPr marL="742950" indent="-285750">
              <a:lnSpc>
                <a:spcPct val="90000"/>
              </a:lnSpc>
              <a:spcBef>
                <a:spcPct val="30000"/>
              </a:spcBef>
              <a:spcAft>
                <a:spcPct val="30000"/>
              </a:spcAft>
              <a:buChar char="–"/>
              <a:defRPr sz="2800">
                <a:solidFill>
                  <a:schemeClr val="tx1"/>
                </a:solidFill>
                <a:latin typeface="Arial" charset="0"/>
              </a:defRPr>
            </a:lvl2pPr>
            <a:lvl3pPr marL="1143000" indent="-228600">
              <a:lnSpc>
                <a:spcPct val="90000"/>
              </a:lnSpc>
              <a:spcBef>
                <a:spcPct val="30000"/>
              </a:spcBef>
              <a:spcAft>
                <a:spcPct val="30000"/>
              </a:spcAft>
              <a:buChar char="•"/>
              <a:defRPr sz="2400">
                <a:solidFill>
                  <a:schemeClr val="tx1"/>
                </a:solidFill>
                <a:latin typeface="Arial" charset="0"/>
              </a:defRPr>
            </a:lvl3pPr>
            <a:lvl4pPr marL="1600200" indent="-228600">
              <a:lnSpc>
                <a:spcPct val="90000"/>
              </a:lnSpc>
              <a:spcBef>
                <a:spcPct val="30000"/>
              </a:spcBef>
              <a:spcAft>
                <a:spcPct val="30000"/>
              </a:spcAft>
              <a:buChar char="–"/>
              <a:defRPr sz="2000">
                <a:solidFill>
                  <a:schemeClr val="tx1"/>
                </a:solidFill>
                <a:latin typeface="Arial" charset="0"/>
              </a:defRPr>
            </a:lvl4pPr>
            <a:lvl5pPr marL="2057400" indent="-228600">
              <a:lnSpc>
                <a:spcPct val="90000"/>
              </a:lnSpc>
              <a:spcBef>
                <a:spcPct val="30000"/>
              </a:spcBef>
              <a:spcAft>
                <a:spcPct val="30000"/>
              </a:spcAft>
              <a:buChar char="»"/>
              <a:defRPr sz="2000">
                <a:solidFill>
                  <a:schemeClr val="tx1"/>
                </a:solidFill>
                <a:latin typeface="Arial" charset="0"/>
              </a:defRPr>
            </a:lvl5pPr>
            <a:lvl6pPr marL="2514600" indent="-228600" fontAlgn="base">
              <a:lnSpc>
                <a:spcPct val="90000"/>
              </a:lnSpc>
              <a:spcBef>
                <a:spcPct val="30000"/>
              </a:spcBef>
              <a:spcAft>
                <a:spcPct val="30000"/>
              </a:spcAft>
              <a:buChar char="»"/>
              <a:defRPr sz="2000">
                <a:solidFill>
                  <a:schemeClr val="tx1"/>
                </a:solidFill>
                <a:latin typeface="Arial" charset="0"/>
              </a:defRPr>
            </a:lvl6pPr>
            <a:lvl7pPr marL="2971800" indent="-228600" fontAlgn="base">
              <a:lnSpc>
                <a:spcPct val="90000"/>
              </a:lnSpc>
              <a:spcBef>
                <a:spcPct val="30000"/>
              </a:spcBef>
              <a:spcAft>
                <a:spcPct val="30000"/>
              </a:spcAft>
              <a:buChar char="»"/>
              <a:defRPr sz="2000">
                <a:solidFill>
                  <a:schemeClr val="tx1"/>
                </a:solidFill>
                <a:latin typeface="Arial" charset="0"/>
              </a:defRPr>
            </a:lvl7pPr>
            <a:lvl8pPr marL="3429000" indent="-228600" fontAlgn="base">
              <a:lnSpc>
                <a:spcPct val="90000"/>
              </a:lnSpc>
              <a:spcBef>
                <a:spcPct val="30000"/>
              </a:spcBef>
              <a:spcAft>
                <a:spcPct val="30000"/>
              </a:spcAft>
              <a:buChar char="»"/>
              <a:defRPr sz="2000">
                <a:solidFill>
                  <a:schemeClr val="tx1"/>
                </a:solidFill>
                <a:latin typeface="Arial" charset="0"/>
              </a:defRPr>
            </a:lvl8pPr>
            <a:lvl9pPr marL="3886200" indent="-228600" fontAlgn="base">
              <a:lnSpc>
                <a:spcPct val="90000"/>
              </a:lnSpc>
              <a:spcBef>
                <a:spcPct val="30000"/>
              </a:spcBef>
              <a:spcAft>
                <a:spcPct val="30000"/>
              </a:spcAft>
              <a:buChar char="»"/>
              <a:defRPr sz="2000">
                <a:solidFill>
                  <a:schemeClr val="tx1"/>
                </a:solidFill>
                <a:latin typeface="Arial" charset="0"/>
              </a:defRPr>
            </a:lvl9pPr>
          </a:lstStyle>
          <a:p>
            <a:pPr fontAlgn="base">
              <a:spcAft>
                <a:spcPct val="20000"/>
              </a:spcAft>
              <a:buFontTx/>
              <a:buNone/>
            </a:pPr>
            <a:r>
              <a:rPr lang="en-US" altLang="en-US" b="1">
                <a:solidFill>
                  <a:srgbClr val="E40022"/>
                </a:solidFill>
              </a:rPr>
              <a:t>Do you agree or disagree?</a:t>
            </a:r>
          </a:p>
        </p:txBody>
      </p:sp>
    </p:spTree>
    <p:custDataLst>
      <p:tags r:id="rId2"/>
    </p:custDataLst>
    <p:extLst>
      <p:ext uri="{BB962C8B-B14F-4D97-AF65-F5344CB8AC3E}">
        <p14:creationId xmlns:p14="http://schemas.microsoft.com/office/powerpoint/2010/main" val="1078852316"/>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10949">
                                            <p:txEl>
                                              <p:charRg st="4294967295" end="4294967295"/>
                                            </p:txEl>
                                          </p:spTgt>
                                        </p:tgtEl>
                                        <p:attrNameLst>
                                          <p:attrName>style.visibility</p:attrName>
                                        </p:attrNameLst>
                                      </p:cBhvr>
                                      <p:to>
                                        <p:strVal val="visible"/>
                                      </p:to>
                                    </p:set>
                                    <p:animEffect transition="in" filter="wipe(left)">
                                      <p:cBhvr>
                                        <p:cTn id="7" dur="500"/>
                                        <p:tgtEl>
                                          <p:spTgt spid="210949">
                                            <p:txEl>
                                              <p:charRg st="4294967295" end="4294967295"/>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0948">
                                            <p:txEl>
                                              <p:pRg st="0" end="0"/>
                                            </p:txEl>
                                          </p:spTgt>
                                        </p:tgtEl>
                                        <p:attrNameLst>
                                          <p:attrName>style.visibility</p:attrName>
                                        </p:attrNameLst>
                                      </p:cBhvr>
                                      <p:to>
                                        <p:strVal val="visible"/>
                                      </p:to>
                                    </p:set>
                                    <p:animEffect transition="in" filter="wipe(left)">
                                      <p:cBhvr>
                                        <p:cTn id="11" dur="500"/>
                                        <p:tgtEl>
                                          <p:spTgt spid="210948">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10948">
                                            <p:txEl>
                                              <p:pRg st="1" end="1"/>
                                            </p:txEl>
                                          </p:spTgt>
                                        </p:tgtEl>
                                        <p:attrNameLst>
                                          <p:attrName>style.visibility</p:attrName>
                                        </p:attrNameLst>
                                      </p:cBhvr>
                                      <p:to>
                                        <p:strVal val="visible"/>
                                      </p:to>
                                    </p:set>
                                    <p:animEffect transition="in" filter="wipe(left)">
                                      <p:cBhvr>
                                        <p:cTn id="16" dur="500"/>
                                        <p:tgtEl>
                                          <p:spTgt spid="21094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0948">
                                            <p:txEl>
                                              <p:pRg st="2" end="2"/>
                                            </p:txEl>
                                          </p:spTgt>
                                        </p:tgtEl>
                                        <p:attrNameLst>
                                          <p:attrName>style.visibility</p:attrName>
                                        </p:attrNameLst>
                                      </p:cBhvr>
                                      <p:to>
                                        <p:strVal val="visible"/>
                                      </p:to>
                                    </p:set>
                                    <p:animEffect transition="in" filter="wipe(left)">
                                      <p:cBhvr>
                                        <p:cTn id="21" dur="500"/>
                                        <p:tgtEl>
                                          <p:spTgt spid="2109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454" name="Picture 6" descr="11MS-GetReadyToRea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388938"/>
            <a:ext cx="7704137" cy="6011862"/>
          </a:xfrm>
          <a:prstGeom prst="rect">
            <a:avLst/>
          </a:prstGeom>
          <a:noFill/>
          <a:extLst>
            <a:ext uri="{909E8E84-426E-40DD-AFC4-6F175D3DCCD1}">
              <a14:hiddenFill xmlns:a14="http://schemas.microsoft.com/office/drawing/2010/main">
                <a:solidFill>
                  <a:srgbClr val="FFFFFF"/>
                </a:solidFill>
              </a14:hiddenFill>
            </a:ext>
          </a:extLst>
        </p:spPr>
      </p:pic>
      <p:sp>
        <p:nvSpPr>
          <p:cNvPr id="616451" name="Rectangle 3"/>
          <p:cNvSpPr>
            <a:spLocks noGrp="1" noChangeArrowheads="1"/>
          </p:cNvSpPr>
          <p:nvPr>
            <p:ph type="title"/>
          </p:nvPr>
        </p:nvSpPr>
        <p:spPr/>
        <p:txBody>
          <a:bodyPr/>
          <a:lstStyle/>
          <a:p>
            <a:r>
              <a:rPr lang="en-US" altLang="en-US"/>
              <a:t>Chapter Introduction</a:t>
            </a:r>
          </a:p>
        </p:txBody>
      </p:sp>
      <p:sp>
        <p:nvSpPr>
          <p:cNvPr id="616452" name="txt_box"/>
          <p:cNvSpPr>
            <a:spLocks noGrp="1" noChangeArrowheads="1"/>
          </p:cNvSpPr>
          <p:nvPr>
            <p:ph type="body" idx="1"/>
          </p:nvPr>
        </p:nvSpPr>
        <p:spPr>
          <a:xfrm>
            <a:off x="1066800" y="2424113"/>
            <a:ext cx="7086600" cy="2911475"/>
          </a:xfrm>
          <a:noFill/>
          <a:ln/>
        </p:spPr>
        <p:txBody>
          <a:bodyPr>
            <a:spAutoFit/>
          </a:bodyPr>
          <a:lstStyle/>
          <a:p>
            <a:pPr marL="609600" indent="-609600">
              <a:buClr>
                <a:srgbClr val="11873B"/>
              </a:buClr>
              <a:buFontTx/>
              <a:buNone/>
            </a:pPr>
            <a:r>
              <a:rPr lang="en-US" altLang="en-US" sz="2800" b="1">
                <a:solidFill>
                  <a:srgbClr val="11873B"/>
                </a:solidFill>
                <a:cs typeface="Arial" charset="0"/>
              </a:rPr>
              <a:t>4.	</a:t>
            </a:r>
            <a:r>
              <a:rPr lang="en-US" altLang="en-US" sz="2800">
                <a:solidFill>
                  <a:srgbClr val="000000"/>
                </a:solidFill>
              </a:rPr>
              <a:t>Work describes how much energy it takes for a force to push or to pull an object.</a:t>
            </a:r>
          </a:p>
          <a:p>
            <a:pPr marL="609600" indent="-609600">
              <a:buClr>
                <a:srgbClr val="11873B"/>
              </a:buClr>
              <a:buFontTx/>
              <a:buNone/>
            </a:pPr>
            <a:r>
              <a:rPr lang="en-US" altLang="en-US" sz="2800" b="1">
                <a:solidFill>
                  <a:srgbClr val="11873B"/>
                </a:solidFill>
                <a:cs typeface="Arial" charset="0"/>
              </a:rPr>
              <a:t>5.	</a:t>
            </a:r>
            <a:r>
              <a:rPr lang="en-US" altLang="en-US" sz="2800">
                <a:solidFill>
                  <a:srgbClr val="000000"/>
                </a:solidFill>
              </a:rPr>
              <a:t>All machines are 100 percent efficient.</a:t>
            </a:r>
          </a:p>
          <a:p>
            <a:pPr marL="609600" indent="-609600">
              <a:buClr>
                <a:srgbClr val="11873B"/>
              </a:buClr>
              <a:buFontTx/>
              <a:buNone/>
            </a:pPr>
            <a:r>
              <a:rPr lang="en-US" altLang="en-US" sz="2800" b="1">
                <a:solidFill>
                  <a:srgbClr val="11873B"/>
                </a:solidFill>
                <a:cs typeface="Arial" charset="0"/>
              </a:rPr>
              <a:t>6.	</a:t>
            </a:r>
            <a:r>
              <a:rPr lang="en-US" altLang="en-US" sz="2800">
                <a:solidFill>
                  <a:srgbClr val="000000"/>
                </a:solidFill>
              </a:rPr>
              <a:t>Simple machines do work using one motion.</a:t>
            </a:r>
          </a:p>
        </p:txBody>
      </p:sp>
      <p:sp>
        <p:nvSpPr>
          <p:cNvPr id="616453" name="title"/>
          <p:cNvSpPr>
            <a:spLocks noChangeArrowheads="1"/>
          </p:cNvSpPr>
          <p:nvPr/>
        </p:nvSpPr>
        <p:spPr bwMode="auto">
          <a:xfrm>
            <a:off x="1066800" y="1828800"/>
            <a:ext cx="70866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ct val="30000"/>
              </a:spcBef>
              <a:spcAft>
                <a:spcPct val="30000"/>
              </a:spcAft>
              <a:buChar char="•"/>
              <a:defRPr sz="3200">
                <a:solidFill>
                  <a:schemeClr val="tx1"/>
                </a:solidFill>
                <a:latin typeface="Arial" charset="0"/>
              </a:defRPr>
            </a:lvl1pPr>
            <a:lvl2pPr marL="742950" indent="-285750">
              <a:lnSpc>
                <a:spcPct val="90000"/>
              </a:lnSpc>
              <a:spcBef>
                <a:spcPct val="30000"/>
              </a:spcBef>
              <a:spcAft>
                <a:spcPct val="30000"/>
              </a:spcAft>
              <a:buChar char="–"/>
              <a:defRPr sz="2800">
                <a:solidFill>
                  <a:schemeClr val="tx1"/>
                </a:solidFill>
                <a:latin typeface="Arial" charset="0"/>
              </a:defRPr>
            </a:lvl2pPr>
            <a:lvl3pPr marL="1143000" indent="-228600">
              <a:lnSpc>
                <a:spcPct val="90000"/>
              </a:lnSpc>
              <a:spcBef>
                <a:spcPct val="30000"/>
              </a:spcBef>
              <a:spcAft>
                <a:spcPct val="30000"/>
              </a:spcAft>
              <a:buChar char="•"/>
              <a:defRPr sz="2400">
                <a:solidFill>
                  <a:schemeClr val="tx1"/>
                </a:solidFill>
                <a:latin typeface="Arial" charset="0"/>
              </a:defRPr>
            </a:lvl3pPr>
            <a:lvl4pPr marL="1600200" indent="-228600">
              <a:lnSpc>
                <a:spcPct val="90000"/>
              </a:lnSpc>
              <a:spcBef>
                <a:spcPct val="30000"/>
              </a:spcBef>
              <a:spcAft>
                <a:spcPct val="30000"/>
              </a:spcAft>
              <a:buChar char="–"/>
              <a:defRPr sz="2000">
                <a:solidFill>
                  <a:schemeClr val="tx1"/>
                </a:solidFill>
                <a:latin typeface="Arial" charset="0"/>
              </a:defRPr>
            </a:lvl4pPr>
            <a:lvl5pPr marL="2057400" indent="-228600">
              <a:lnSpc>
                <a:spcPct val="90000"/>
              </a:lnSpc>
              <a:spcBef>
                <a:spcPct val="30000"/>
              </a:spcBef>
              <a:spcAft>
                <a:spcPct val="30000"/>
              </a:spcAft>
              <a:buChar char="»"/>
              <a:defRPr sz="2000">
                <a:solidFill>
                  <a:schemeClr val="tx1"/>
                </a:solidFill>
                <a:latin typeface="Arial" charset="0"/>
              </a:defRPr>
            </a:lvl5pPr>
            <a:lvl6pPr marL="2514600" indent="-228600" fontAlgn="base">
              <a:lnSpc>
                <a:spcPct val="90000"/>
              </a:lnSpc>
              <a:spcBef>
                <a:spcPct val="30000"/>
              </a:spcBef>
              <a:spcAft>
                <a:spcPct val="30000"/>
              </a:spcAft>
              <a:buChar char="»"/>
              <a:defRPr sz="2000">
                <a:solidFill>
                  <a:schemeClr val="tx1"/>
                </a:solidFill>
                <a:latin typeface="Arial" charset="0"/>
              </a:defRPr>
            </a:lvl6pPr>
            <a:lvl7pPr marL="2971800" indent="-228600" fontAlgn="base">
              <a:lnSpc>
                <a:spcPct val="90000"/>
              </a:lnSpc>
              <a:spcBef>
                <a:spcPct val="30000"/>
              </a:spcBef>
              <a:spcAft>
                <a:spcPct val="30000"/>
              </a:spcAft>
              <a:buChar char="»"/>
              <a:defRPr sz="2000">
                <a:solidFill>
                  <a:schemeClr val="tx1"/>
                </a:solidFill>
                <a:latin typeface="Arial" charset="0"/>
              </a:defRPr>
            </a:lvl7pPr>
            <a:lvl8pPr marL="3429000" indent="-228600" fontAlgn="base">
              <a:lnSpc>
                <a:spcPct val="90000"/>
              </a:lnSpc>
              <a:spcBef>
                <a:spcPct val="30000"/>
              </a:spcBef>
              <a:spcAft>
                <a:spcPct val="30000"/>
              </a:spcAft>
              <a:buChar char="»"/>
              <a:defRPr sz="2000">
                <a:solidFill>
                  <a:schemeClr val="tx1"/>
                </a:solidFill>
                <a:latin typeface="Arial" charset="0"/>
              </a:defRPr>
            </a:lvl8pPr>
            <a:lvl9pPr marL="3886200" indent="-228600" fontAlgn="base">
              <a:lnSpc>
                <a:spcPct val="90000"/>
              </a:lnSpc>
              <a:spcBef>
                <a:spcPct val="30000"/>
              </a:spcBef>
              <a:spcAft>
                <a:spcPct val="30000"/>
              </a:spcAft>
              <a:buChar char="»"/>
              <a:defRPr sz="2000">
                <a:solidFill>
                  <a:schemeClr val="tx1"/>
                </a:solidFill>
                <a:latin typeface="Arial" charset="0"/>
              </a:defRPr>
            </a:lvl9pPr>
          </a:lstStyle>
          <a:p>
            <a:pPr fontAlgn="base">
              <a:spcAft>
                <a:spcPct val="20000"/>
              </a:spcAft>
              <a:buFontTx/>
              <a:buNone/>
            </a:pPr>
            <a:r>
              <a:rPr lang="en-US" altLang="en-US" b="1">
                <a:solidFill>
                  <a:srgbClr val="E40022"/>
                </a:solidFill>
              </a:rPr>
              <a:t>Do you agree or disagree?</a:t>
            </a:r>
          </a:p>
        </p:txBody>
      </p:sp>
    </p:spTree>
    <p:custDataLst>
      <p:tags r:id="rId2"/>
    </p:custDataLst>
    <p:extLst>
      <p:ext uri="{BB962C8B-B14F-4D97-AF65-F5344CB8AC3E}">
        <p14:creationId xmlns:p14="http://schemas.microsoft.com/office/powerpoint/2010/main" val="1487905767"/>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6452">
                                            <p:txEl>
                                              <p:pRg st="0" end="0"/>
                                            </p:txEl>
                                          </p:spTgt>
                                        </p:tgtEl>
                                        <p:attrNameLst>
                                          <p:attrName>style.visibility</p:attrName>
                                        </p:attrNameLst>
                                      </p:cBhvr>
                                      <p:to>
                                        <p:strVal val="visible"/>
                                      </p:to>
                                    </p:set>
                                    <p:animEffect transition="in" filter="wipe(left)">
                                      <p:cBhvr>
                                        <p:cTn id="7" dur="500"/>
                                        <p:tgtEl>
                                          <p:spTgt spid="6164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6452">
                                            <p:txEl>
                                              <p:pRg st="1" end="1"/>
                                            </p:txEl>
                                          </p:spTgt>
                                        </p:tgtEl>
                                        <p:attrNameLst>
                                          <p:attrName>style.visibility</p:attrName>
                                        </p:attrNameLst>
                                      </p:cBhvr>
                                      <p:to>
                                        <p:strVal val="visible"/>
                                      </p:to>
                                    </p:set>
                                    <p:animEffect transition="in" filter="wipe(left)">
                                      <p:cBhvr>
                                        <p:cTn id="12" dur="500"/>
                                        <p:tgtEl>
                                          <p:spTgt spid="61645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6452">
                                            <p:txEl>
                                              <p:pRg st="2" end="2"/>
                                            </p:txEl>
                                          </p:spTgt>
                                        </p:tgtEl>
                                        <p:attrNameLst>
                                          <p:attrName>style.visibility</p:attrName>
                                        </p:attrNameLst>
                                      </p:cBhvr>
                                      <p:to>
                                        <p:strVal val="visible"/>
                                      </p:to>
                                    </p:set>
                                    <p:animEffect transition="in" filter="wipe(left)">
                                      <p:cBhvr>
                                        <p:cTn id="17" dur="500"/>
                                        <p:tgtEl>
                                          <p:spTgt spid="6164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83" name="background" descr="11MS-LessonMen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788" y="107950"/>
            <a:ext cx="7704137" cy="6011863"/>
          </a:xfrm>
          <a:prstGeom prst="rect">
            <a:avLst/>
          </a:prstGeom>
          <a:noFill/>
          <a:extLst>
            <a:ext uri="{909E8E84-426E-40DD-AFC4-6F175D3DCCD1}">
              <a14:hiddenFill xmlns:a14="http://schemas.microsoft.com/office/drawing/2010/main">
                <a:solidFill>
                  <a:srgbClr val="FFFFFF"/>
                </a:solidFill>
              </a14:hiddenFill>
            </a:ext>
          </a:extLst>
        </p:spPr>
      </p:pic>
      <p:sp>
        <p:nvSpPr>
          <p:cNvPr id="54274" name="Rectangle 2"/>
          <p:cNvSpPr>
            <a:spLocks noGrp="1" noChangeArrowheads="1"/>
          </p:cNvSpPr>
          <p:nvPr>
            <p:ph type="title"/>
          </p:nvPr>
        </p:nvSpPr>
        <p:spPr/>
        <p:txBody>
          <a:bodyPr/>
          <a:lstStyle/>
          <a:p>
            <a:r>
              <a:rPr lang="en-US" altLang="en-US"/>
              <a:t>Lesson 1 Reading Guide - KC</a:t>
            </a:r>
          </a:p>
        </p:txBody>
      </p:sp>
      <p:pic>
        <p:nvPicPr>
          <p:cNvPr id="54276" name="KC_art" descr="11MC_KeyConcep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1250" y="2024063"/>
            <a:ext cx="3309938" cy="515937"/>
          </a:xfrm>
          <a:prstGeom prst="rect">
            <a:avLst/>
          </a:prstGeom>
          <a:noFill/>
          <a:extLst>
            <a:ext uri="{909E8E84-426E-40DD-AFC4-6F175D3DCCD1}">
              <a14:hiddenFill xmlns:a14="http://schemas.microsoft.com/office/drawing/2010/main">
                <a:solidFill>
                  <a:srgbClr val="FFFFFF"/>
                </a:solidFill>
              </a14:hiddenFill>
            </a:ext>
          </a:extLst>
        </p:spPr>
      </p:pic>
      <p:sp>
        <p:nvSpPr>
          <p:cNvPr id="54278" name="txt_box"/>
          <p:cNvSpPr txBox="1">
            <a:spLocks noChangeArrowheads="1"/>
          </p:cNvSpPr>
          <p:nvPr/>
        </p:nvSpPr>
        <p:spPr bwMode="auto">
          <a:xfrm>
            <a:off x="1279525" y="2727325"/>
            <a:ext cx="6873875" cy="237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4488" indent="-344488">
              <a:spcBef>
                <a:spcPct val="0"/>
              </a:spcBef>
              <a:defRPr>
                <a:solidFill>
                  <a:schemeClr val="tx1"/>
                </a:solidFill>
                <a:latin typeface="Arial" charset="0"/>
              </a:defRPr>
            </a:lvl1pPr>
            <a:lvl2pPr marL="576263">
              <a:spcBef>
                <a:spcPct val="0"/>
              </a:spcBef>
              <a:defRPr>
                <a:solidFill>
                  <a:schemeClr val="tx1"/>
                </a:solidFill>
                <a:latin typeface="Arial" charset="0"/>
              </a:defRPr>
            </a:lvl2pPr>
            <a:lvl3pPr>
              <a:spcBef>
                <a:spcPct val="0"/>
              </a:spcBef>
              <a:defRPr>
                <a:solidFill>
                  <a:schemeClr val="tx1"/>
                </a:solidFill>
                <a:latin typeface="Arial" charset="0"/>
              </a:defRPr>
            </a:lvl3pPr>
            <a:lvl4pPr>
              <a:spcBef>
                <a:spcPct val="0"/>
              </a:spcBef>
              <a:defRPr>
                <a:solidFill>
                  <a:schemeClr val="tx1"/>
                </a:solidFill>
                <a:latin typeface="Arial" charset="0"/>
              </a:defRPr>
            </a:lvl4pPr>
            <a:lvl5pPr>
              <a:spcBef>
                <a:spcPct val="0"/>
              </a:spcBef>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fontAlgn="base">
              <a:lnSpc>
                <a:spcPct val="90000"/>
              </a:lnSpc>
              <a:spcBef>
                <a:spcPct val="25000"/>
              </a:spcBef>
              <a:spcAft>
                <a:spcPct val="25000"/>
              </a:spcAft>
              <a:buClr>
                <a:srgbClr val="E40022"/>
              </a:buClr>
              <a:buFontTx/>
              <a:buChar char="•"/>
            </a:pPr>
            <a:r>
              <a:rPr lang="en-US" altLang="en-US" sz="2800">
                <a:solidFill>
                  <a:srgbClr val="000000"/>
                </a:solidFill>
              </a:rPr>
              <a:t>What is energy?</a:t>
            </a:r>
          </a:p>
          <a:p>
            <a:pPr fontAlgn="base">
              <a:lnSpc>
                <a:spcPct val="90000"/>
              </a:lnSpc>
              <a:spcBef>
                <a:spcPct val="25000"/>
              </a:spcBef>
              <a:spcAft>
                <a:spcPct val="25000"/>
              </a:spcAft>
              <a:buClr>
                <a:srgbClr val="E40022"/>
              </a:buClr>
              <a:buFontTx/>
              <a:buChar char="•"/>
            </a:pPr>
            <a:r>
              <a:rPr lang="en-US" altLang="en-US" sz="2800">
                <a:solidFill>
                  <a:srgbClr val="000000"/>
                </a:solidFill>
              </a:rPr>
              <a:t>What are the different forms of energy?</a:t>
            </a:r>
          </a:p>
          <a:p>
            <a:pPr fontAlgn="base">
              <a:lnSpc>
                <a:spcPct val="90000"/>
              </a:lnSpc>
              <a:spcBef>
                <a:spcPct val="25000"/>
              </a:spcBef>
              <a:spcAft>
                <a:spcPct val="25000"/>
              </a:spcAft>
              <a:buClr>
                <a:srgbClr val="E40022"/>
              </a:buClr>
              <a:buFontTx/>
              <a:buChar char="•"/>
            </a:pPr>
            <a:r>
              <a:rPr lang="en-US" altLang="en-US" sz="2800">
                <a:solidFill>
                  <a:srgbClr val="000000"/>
                </a:solidFill>
              </a:rPr>
              <a:t>How is energy used?</a:t>
            </a:r>
          </a:p>
          <a:p>
            <a:pPr fontAlgn="base">
              <a:lnSpc>
                <a:spcPct val="90000"/>
              </a:lnSpc>
              <a:spcBef>
                <a:spcPct val="25000"/>
              </a:spcBef>
              <a:spcAft>
                <a:spcPct val="25000"/>
              </a:spcAft>
              <a:buClr>
                <a:srgbClr val="E40022"/>
              </a:buClr>
              <a:buFontTx/>
              <a:buChar char="•"/>
            </a:pPr>
            <a:endParaRPr lang="en-US" altLang="en-US" sz="2800">
              <a:solidFill>
                <a:srgbClr val="000000"/>
              </a:solidFill>
            </a:endParaRPr>
          </a:p>
        </p:txBody>
      </p:sp>
      <p:pic>
        <p:nvPicPr>
          <p:cNvPr id="54284" name="Picture 12" descr="11MS-Nav_BackDead">
            <a:hlinkClick r:id="" action="ppaction://noaction" highlightClick="1"/>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73700" y="6451600"/>
            <a:ext cx="482600" cy="376238"/>
          </a:xfrm>
          <a:prstGeom prst="rect">
            <a:avLst/>
          </a:prstGeom>
          <a:noFill/>
          <a:extLst>
            <a:ext uri="{909E8E84-426E-40DD-AFC4-6F175D3DCCD1}">
              <a14:hiddenFill xmlns:a14="http://schemas.microsoft.com/office/drawing/2010/main">
                <a:solidFill>
                  <a:srgbClr val="FFFFFF"/>
                </a:solidFill>
              </a14:hiddenFill>
            </a:ext>
          </a:extLst>
        </p:spPr>
      </p:pic>
      <p:sp>
        <p:nvSpPr>
          <p:cNvPr id="54285" name="Title"/>
          <p:cNvSpPr>
            <a:spLocks noChangeArrowheads="1"/>
          </p:cNvSpPr>
          <p:nvPr/>
        </p:nvSpPr>
        <p:spPr bwMode="auto">
          <a:xfrm>
            <a:off x="1044575" y="1376363"/>
            <a:ext cx="5815013"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90000"/>
              </a:lnSpc>
              <a:spcBef>
                <a:spcPct val="20000"/>
              </a:spcBef>
              <a:spcAft>
                <a:spcPct val="20000"/>
              </a:spcAft>
            </a:pPr>
            <a:r>
              <a:rPr lang="en-US" altLang="en-US" sz="3600" b="1">
                <a:solidFill>
                  <a:srgbClr val="11873B"/>
                </a:solidFill>
              </a:rPr>
              <a:t>Types of Energy</a:t>
            </a:r>
          </a:p>
        </p:txBody>
      </p:sp>
    </p:spTree>
    <p:custDataLst>
      <p:tags r:id="rId2"/>
    </p:custDataLst>
    <p:extLst>
      <p:ext uri="{BB962C8B-B14F-4D97-AF65-F5344CB8AC3E}">
        <p14:creationId xmlns:p14="http://schemas.microsoft.com/office/powerpoint/2010/main" val="2666789267"/>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285"/>
                                        </p:tgtEl>
                                        <p:attrNameLst>
                                          <p:attrName>style.visibility</p:attrName>
                                        </p:attrNameLst>
                                      </p:cBhvr>
                                      <p:to>
                                        <p:strVal val="visible"/>
                                      </p:to>
                                    </p:set>
                                    <p:animEffect transition="in" filter="wipe(left)">
                                      <p:cBhvr>
                                        <p:cTn id="7" dur="500"/>
                                        <p:tgtEl>
                                          <p:spTgt spid="54285"/>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54276"/>
                                        </p:tgtEl>
                                        <p:attrNameLst>
                                          <p:attrName>style.visibility</p:attrName>
                                        </p:attrNameLst>
                                      </p:cBhvr>
                                      <p:to>
                                        <p:strVal val="visible"/>
                                      </p:to>
                                    </p:set>
                                    <p:animEffect transition="in" filter="wipe(left)">
                                      <p:cBhvr>
                                        <p:cTn id="11" dur="500"/>
                                        <p:tgtEl>
                                          <p:spTgt spid="54276"/>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4278">
                                            <p:txEl>
                                              <p:pRg st="0" end="0"/>
                                            </p:txEl>
                                          </p:spTgt>
                                        </p:tgtEl>
                                        <p:attrNameLst>
                                          <p:attrName>style.visibility</p:attrName>
                                        </p:attrNameLst>
                                      </p:cBhvr>
                                      <p:to>
                                        <p:strVal val="visible"/>
                                      </p:to>
                                    </p:set>
                                    <p:animEffect transition="in" filter="wipe(left)">
                                      <p:cBhvr>
                                        <p:cTn id="15" dur="500"/>
                                        <p:tgtEl>
                                          <p:spTgt spid="54278">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4278">
                                            <p:txEl>
                                              <p:pRg st="1" end="1"/>
                                            </p:txEl>
                                          </p:spTgt>
                                        </p:tgtEl>
                                        <p:attrNameLst>
                                          <p:attrName>style.visibility</p:attrName>
                                        </p:attrNameLst>
                                      </p:cBhvr>
                                      <p:to>
                                        <p:strVal val="visible"/>
                                      </p:to>
                                    </p:set>
                                    <p:animEffect transition="in" filter="wipe(left)">
                                      <p:cBhvr>
                                        <p:cTn id="20" dur="500"/>
                                        <p:tgtEl>
                                          <p:spTgt spid="54278">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4278">
                                            <p:txEl>
                                              <p:pRg st="2" end="2"/>
                                            </p:txEl>
                                          </p:spTgt>
                                        </p:tgtEl>
                                        <p:attrNameLst>
                                          <p:attrName>style.visibility</p:attrName>
                                        </p:attrNameLst>
                                      </p:cBhvr>
                                      <p:to>
                                        <p:strVal val="visible"/>
                                      </p:to>
                                    </p:set>
                                    <p:animEffect transition="in" filter="wipe(left)">
                                      <p:cBhvr>
                                        <p:cTn id="25" dur="500"/>
                                        <p:tgtEl>
                                          <p:spTgt spid="542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8" grpId="0" build="p" autoUpdateAnimBg="0"/>
      <p:bldP spid="5428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Lesson 1-1</a:t>
            </a:r>
          </a:p>
        </p:txBody>
      </p:sp>
      <p:sp>
        <p:nvSpPr>
          <p:cNvPr id="82947" name="txt_box"/>
          <p:cNvSpPr>
            <a:spLocks noGrp="1" noChangeArrowheads="1"/>
          </p:cNvSpPr>
          <p:nvPr>
            <p:ph type="body" idx="1"/>
          </p:nvPr>
        </p:nvSpPr>
        <p:spPr>
          <a:xfrm>
            <a:off x="609600" y="1314450"/>
            <a:ext cx="7620000" cy="4081117"/>
          </a:xfrm>
          <a:noFill/>
          <a:ln/>
        </p:spPr>
        <p:txBody>
          <a:bodyPr>
            <a:spAutoFit/>
          </a:bodyPr>
          <a:lstStyle/>
          <a:p>
            <a:pPr>
              <a:buClr>
                <a:srgbClr val="E40004"/>
              </a:buClr>
            </a:pPr>
            <a:r>
              <a:rPr lang="en-US" altLang="en-US" b="1" dirty="0">
                <a:solidFill>
                  <a:srgbClr val="0069B6"/>
                </a:solidFill>
                <a:hlinkClick r:id="" action="ppaction://noaction">
                  <a:snd r:embed="rId5" name="energy.wav"/>
                </a:hlinkClick>
              </a:rPr>
              <a:t>Energy</a:t>
            </a:r>
            <a:r>
              <a:rPr lang="en-US" altLang="en-US" b="1" dirty="0">
                <a:solidFill>
                  <a:srgbClr val="0069B6"/>
                </a:solidFill>
              </a:rPr>
              <a:t> </a:t>
            </a:r>
            <a:r>
              <a:rPr lang="en-US" altLang="en-US" dirty="0"/>
              <a:t>is the ability to </a:t>
            </a:r>
            <a:r>
              <a:rPr lang="en-US" altLang="en-US" dirty="0" smtClean="0"/>
              <a:t>do work (physics definition)</a:t>
            </a:r>
          </a:p>
          <a:p>
            <a:pPr>
              <a:buClr>
                <a:srgbClr val="E40004"/>
              </a:buClr>
            </a:pPr>
            <a:r>
              <a:rPr lang="en-US" altLang="en-US" dirty="0" smtClean="0"/>
              <a:t>Work is moving something</a:t>
            </a:r>
          </a:p>
          <a:p>
            <a:pPr>
              <a:buClr>
                <a:srgbClr val="E40004"/>
              </a:buClr>
            </a:pPr>
            <a:r>
              <a:rPr lang="en-US" altLang="en-US" dirty="0" smtClean="0"/>
              <a:t>So </a:t>
            </a:r>
            <a:r>
              <a:rPr lang="en-US" altLang="en-US" dirty="0" smtClean="0">
                <a:hlinkClick r:id="rId6"/>
              </a:rPr>
              <a:t>ENERGY</a:t>
            </a:r>
            <a:r>
              <a:rPr lang="en-US" altLang="en-US" dirty="0" smtClean="0"/>
              <a:t> creates the ability to move something</a:t>
            </a:r>
            <a:endParaRPr lang="en-US" altLang="en-US" dirty="0"/>
          </a:p>
          <a:p>
            <a:pPr>
              <a:buClr>
                <a:srgbClr val="E40004"/>
              </a:buClr>
            </a:pPr>
            <a:r>
              <a:rPr lang="en-US" altLang="en-US" dirty="0" smtClean="0"/>
              <a:t>Many sources </a:t>
            </a:r>
            <a:r>
              <a:rPr lang="en-US" altLang="en-US" dirty="0"/>
              <a:t>of energy </a:t>
            </a:r>
            <a:r>
              <a:rPr lang="en-US" altLang="en-US" dirty="0" smtClean="0"/>
              <a:t>can </a:t>
            </a:r>
            <a:r>
              <a:rPr lang="en-US" altLang="en-US" dirty="0"/>
              <a:t>be transformed into other forms of </a:t>
            </a:r>
            <a:r>
              <a:rPr lang="en-US" altLang="en-US" dirty="0" smtClean="0"/>
              <a:t>energy</a:t>
            </a:r>
            <a:endParaRPr lang="en-US" altLang="en-US" dirty="0"/>
          </a:p>
        </p:txBody>
      </p:sp>
      <p:sp>
        <p:nvSpPr>
          <p:cNvPr id="82948" name="title"/>
          <p:cNvSpPr txBox="1">
            <a:spLocks noChangeArrowheads="1"/>
          </p:cNvSpPr>
          <p:nvPr/>
        </p:nvSpPr>
        <p:spPr bwMode="auto">
          <a:xfrm>
            <a:off x="617538" y="541338"/>
            <a:ext cx="7507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b="1">
                <a:solidFill>
                  <a:srgbClr val="E40022"/>
                </a:solidFill>
              </a:rPr>
              <a:t>What is energy?</a:t>
            </a:r>
          </a:p>
        </p:txBody>
      </p:sp>
    </p:spTree>
    <p:custDataLst>
      <p:tags r:id="rId2"/>
    </p:custDataLst>
    <p:extLst>
      <p:ext uri="{BB962C8B-B14F-4D97-AF65-F5344CB8AC3E}">
        <p14:creationId xmlns:p14="http://schemas.microsoft.com/office/powerpoint/2010/main" val="3211355933"/>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dissolve">
                                      <p:cBhvr>
                                        <p:cTn id="7" dur="500"/>
                                        <p:tgtEl>
                                          <p:spTgt spid="82948"/>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animEffect transition="in" filter="wipe(left)">
                                      <p:cBhvr>
                                        <p:cTn id="11" dur="500"/>
                                        <p:tgtEl>
                                          <p:spTgt spid="8294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82947">
                                            <p:txEl>
                                              <p:pRg st="1" end="1"/>
                                            </p:txEl>
                                          </p:spTgt>
                                        </p:tgtEl>
                                        <p:attrNameLst>
                                          <p:attrName>style.visibility</p:attrName>
                                        </p:attrNameLst>
                                      </p:cBhvr>
                                      <p:to>
                                        <p:strVal val="visible"/>
                                      </p:to>
                                    </p:set>
                                    <p:animEffect transition="in" filter="wipe(left)">
                                      <p:cBhvr>
                                        <p:cTn id="16" dur="500"/>
                                        <p:tgtEl>
                                          <p:spTgt spid="8294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2947">
                                            <p:txEl>
                                              <p:pRg st="2" end="2"/>
                                            </p:txEl>
                                          </p:spTgt>
                                        </p:tgtEl>
                                        <p:attrNameLst>
                                          <p:attrName>style.visibility</p:attrName>
                                        </p:attrNameLst>
                                      </p:cBhvr>
                                      <p:to>
                                        <p:strVal val="visible"/>
                                      </p:to>
                                    </p:set>
                                    <p:animEffect transition="in" filter="wipe(left)">
                                      <p:cBhvr>
                                        <p:cTn id="21" dur="500"/>
                                        <p:tgtEl>
                                          <p:spTgt spid="82947">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2947">
                                            <p:txEl>
                                              <p:pRg st="3" end="3"/>
                                            </p:txEl>
                                          </p:spTgt>
                                        </p:tgtEl>
                                        <p:attrNameLst>
                                          <p:attrName>style.visibility</p:attrName>
                                        </p:attrNameLst>
                                      </p:cBhvr>
                                      <p:to>
                                        <p:strVal val="visible"/>
                                      </p:to>
                                    </p:set>
                                    <p:animEffect transition="in" filter="wipe(left)">
                                      <p:cBhvr>
                                        <p:cTn id="26" dur="500"/>
                                        <p:tgtEl>
                                          <p:spTgt spid="829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P spid="829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p:txBody>
          <a:bodyPr/>
          <a:lstStyle/>
          <a:p>
            <a:r>
              <a:rPr lang="en-US" altLang="en-US"/>
              <a:t>Lesson 1-2</a:t>
            </a:r>
          </a:p>
        </p:txBody>
      </p:sp>
      <p:sp>
        <p:nvSpPr>
          <p:cNvPr id="680963" name="txt_box"/>
          <p:cNvSpPr>
            <a:spLocks noGrp="1" noChangeArrowheads="1"/>
          </p:cNvSpPr>
          <p:nvPr>
            <p:ph type="body" idx="1"/>
          </p:nvPr>
        </p:nvSpPr>
        <p:spPr>
          <a:xfrm>
            <a:off x="609600" y="1314450"/>
            <a:ext cx="7924800" cy="3600986"/>
          </a:xfrm>
          <a:noFill/>
          <a:ln/>
        </p:spPr>
        <p:txBody>
          <a:bodyPr>
            <a:spAutoFit/>
          </a:bodyPr>
          <a:lstStyle/>
          <a:p>
            <a:pPr>
              <a:buClr>
                <a:srgbClr val="E40004"/>
              </a:buClr>
            </a:pPr>
            <a:r>
              <a:rPr lang="en-US" altLang="en-US" b="1" dirty="0">
                <a:solidFill>
                  <a:srgbClr val="0069B6"/>
                </a:solidFill>
                <a:hlinkClick r:id="" action="ppaction://noaction">
                  <a:snd r:embed="rId5" name="kinetic_energy.wav"/>
                </a:hlinkClick>
              </a:rPr>
              <a:t>Kinetic energy</a:t>
            </a:r>
            <a:r>
              <a:rPr lang="en-US" altLang="en-US" b="1" dirty="0">
                <a:solidFill>
                  <a:srgbClr val="0069B6"/>
                </a:solidFill>
              </a:rPr>
              <a:t> </a:t>
            </a:r>
            <a:r>
              <a:rPr lang="en-US" altLang="en-US" dirty="0"/>
              <a:t>is the energy an object has because </a:t>
            </a:r>
            <a:r>
              <a:rPr lang="en-US" altLang="en-US" dirty="0" smtClean="0"/>
              <a:t>of </a:t>
            </a:r>
            <a:r>
              <a:rPr lang="en-US" altLang="en-US" dirty="0"/>
              <a:t>motion. </a:t>
            </a:r>
          </a:p>
          <a:p>
            <a:pPr>
              <a:buClr>
                <a:srgbClr val="E40004"/>
              </a:buClr>
            </a:pPr>
            <a:r>
              <a:rPr lang="en-US" altLang="en-US" dirty="0"/>
              <a:t>Anything that is in motion has kinetic </a:t>
            </a:r>
            <a:r>
              <a:rPr lang="en-US" altLang="en-US" dirty="0" smtClean="0"/>
              <a:t>energy</a:t>
            </a:r>
          </a:p>
          <a:p>
            <a:pPr lvl="1">
              <a:buClr>
                <a:srgbClr val="E40004"/>
              </a:buClr>
            </a:pPr>
            <a:r>
              <a:rPr lang="en-US" altLang="en-US" dirty="0"/>
              <a:t>I</a:t>
            </a:r>
            <a:r>
              <a:rPr lang="en-US" altLang="en-US" dirty="0" smtClean="0"/>
              <a:t>ncluding </a:t>
            </a:r>
            <a:r>
              <a:rPr lang="en-US" altLang="en-US" dirty="0"/>
              <a:t>large objects that you can see as well as small particles, such as molecules, ions, atoms, and electrons.</a:t>
            </a:r>
          </a:p>
        </p:txBody>
      </p:sp>
      <p:sp>
        <p:nvSpPr>
          <p:cNvPr id="680964" name="title"/>
          <p:cNvSpPr txBox="1">
            <a:spLocks noChangeArrowheads="1"/>
          </p:cNvSpPr>
          <p:nvPr/>
        </p:nvSpPr>
        <p:spPr bwMode="auto">
          <a:xfrm>
            <a:off x="617538" y="541338"/>
            <a:ext cx="75072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3600" b="1">
                <a:solidFill>
                  <a:srgbClr val="E40022"/>
                </a:solidFill>
              </a:rPr>
              <a:t>Kinetic Energy</a:t>
            </a:r>
          </a:p>
        </p:txBody>
      </p:sp>
    </p:spTree>
    <p:custDataLst>
      <p:tags r:id="rId2"/>
    </p:custDataLst>
    <p:extLst>
      <p:ext uri="{BB962C8B-B14F-4D97-AF65-F5344CB8AC3E}">
        <p14:creationId xmlns:p14="http://schemas.microsoft.com/office/powerpoint/2010/main" val="531932290"/>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0964"/>
                                        </p:tgtEl>
                                        <p:attrNameLst>
                                          <p:attrName>style.visibility</p:attrName>
                                        </p:attrNameLst>
                                      </p:cBhvr>
                                      <p:to>
                                        <p:strVal val="visible"/>
                                      </p:to>
                                    </p:set>
                                    <p:animEffect transition="in" filter="dissolve">
                                      <p:cBhvr>
                                        <p:cTn id="7" dur="500"/>
                                        <p:tgtEl>
                                          <p:spTgt spid="680964"/>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0963">
                                            <p:txEl>
                                              <p:pRg st="0" end="0"/>
                                            </p:txEl>
                                          </p:spTgt>
                                        </p:tgtEl>
                                        <p:attrNameLst>
                                          <p:attrName>style.visibility</p:attrName>
                                        </p:attrNameLst>
                                      </p:cBhvr>
                                      <p:to>
                                        <p:strVal val="visible"/>
                                      </p:to>
                                    </p:set>
                                    <p:animEffect transition="in" filter="wipe(left)">
                                      <p:cBhvr>
                                        <p:cTn id="12" dur="500"/>
                                        <p:tgtEl>
                                          <p:spTgt spid="68096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0963">
                                            <p:txEl>
                                              <p:pRg st="1" end="1"/>
                                            </p:txEl>
                                          </p:spTgt>
                                        </p:tgtEl>
                                        <p:attrNameLst>
                                          <p:attrName>style.visibility</p:attrName>
                                        </p:attrNameLst>
                                      </p:cBhvr>
                                      <p:to>
                                        <p:strVal val="visible"/>
                                      </p:to>
                                    </p:set>
                                    <p:animEffect transition="in" filter="wipe(left)">
                                      <p:cBhvr>
                                        <p:cTn id="17" dur="500"/>
                                        <p:tgtEl>
                                          <p:spTgt spid="68096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80963">
                                            <p:txEl>
                                              <p:pRg st="2" end="2"/>
                                            </p:txEl>
                                          </p:spTgt>
                                        </p:tgtEl>
                                        <p:attrNameLst>
                                          <p:attrName>style.visibility</p:attrName>
                                        </p:attrNameLst>
                                      </p:cBhvr>
                                      <p:to>
                                        <p:strVal val="visible"/>
                                      </p:to>
                                    </p:set>
                                    <p:animEffect transition="in" filter="wipe(left)">
                                      <p:cBhvr>
                                        <p:cTn id="22" dur="500"/>
                                        <p:tgtEl>
                                          <p:spTgt spid="68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0963" grpId="0" build="p"/>
      <p:bldP spid="6809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ChangeArrowheads="1"/>
          </p:cNvSpPr>
          <p:nvPr>
            <p:ph type="title"/>
          </p:nvPr>
        </p:nvSpPr>
        <p:spPr/>
        <p:txBody>
          <a:bodyPr/>
          <a:lstStyle/>
          <a:p>
            <a:r>
              <a:rPr lang="en-US" altLang="en-US"/>
              <a:t>Lesson 1-2</a:t>
            </a:r>
          </a:p>
        </p:txBody>
      </p:sp>
      <p:sp>
        <p:nvSpPr>
          <p:cNvPr id="681987" name="txt_box"/>
          <p:cNvSpPr>
            <a:spLocks noGrp="1" noChangeArrowheads="1"/>
          </p:cNvSpPr>
          <p:nvPr>
            <p:ph type="body" idx="1"/>
          </p:nvPr>
        </p:nvSpPr>
        <p:spPr>
          <a:xfrm>
            <a:off x="609600" y="1314450"/>
            <a:ext cx="7924800" cy="4181475"/>
          </a:xfrm>
          <a:noFill/>
          <a:ln/>
        </p:spPr>
        <p:txBody>
          <a:bodyPr>
            <a:spAutoFit/>
          </a:bodyPr>
          <a:lstStyle/>
          <a:p>
            <a:pPr>
              <a:buClr>
                <a:srgbClr val="E40004"/>
              </a:buClr>
            </a:pPr>
            <a:r>
              <a:rPr lang="en-US" altLang="en-US"/>
              <a:t>Electrons move around the nucleus of an atom, and they can move from one atom to another.</a:t>
            </a:r>
          </a:p>
          <a:p>
            <a:pPr>
              <a:buClr>
                <a:srgbClr val="E40004"/>
              </a:buClr>
            </a:pPr>
            <a:r>
              <a:rPr lang="en-US" altLang="en-US"/>
              <a:t>When electrons move, they have kinetic energy and create an electric current.</a:t>
            </a:r>
          </a:p>
          <a:p>
            <a:pPr>
              <a:buClr>
                <a:srgbClr val="E40004"/>
              </a:buClr>
            </a:pPr>
            <a:r>
              <a:rPr lang="en-US" altLang="en-US"/>
              <a:t>The energy that an electric current carries is a form of kinetic energy called </a:t>
            </a:r>
            <a:r>
              <a:rPr lang="en-US" altLang="en-US" b="1">
                <a:solidFill>
                  <a:srgbClr val="0069B6"/>
                </a:solidFill>
                <a:hlinkClick r:id="" action="ppaction://noaction">
                  <a:snd r:embed="rId5" name="electric_energy.wav"/>
                </a:hlinkClick>
              </a:rPr>
              <a:t>electric energy</a:t>
            </a:r>
            <a:r>
              <a:rPr lang="en-US" altLang="en-US"/>
              <a:t>.</a:t>
            </a:r>
          </a:p>
        </p:txBody>
      </p:sp>
      <p:sp>
        <p:nvSpPr>
          <p:cNvPr id="681988" name="title"/>
          <p:cNvSpPr txBox="1">
            <a:spLocks noChangeArrowheads="1"/>
          </p:cNvSpPr>
          <p:nvPr/>
        </p:nvSpPr>
        <p:spPr bwMode="auto">
          <a:xfrm>
            <a:off x="617538" y="541338"/>
            <a:ext cx="80692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r>
              <a:rPr lang="en-US" altLang="en-US" sz="3600" b="1">
                <a:solidFill>
                  <a:srgbClr val="E40022"/>
                </a:solidFill>
              </a:rPr>
              <a:t>Kinetic Energy</a:t>
            </a:r>
            <a:r>
              <a:rPr lang="en-US" altLang="en-US" sz="2800" b="1">
                <a:solidFill>
                  <a:srgbClr val="E40022"/>
                </a:solidFill>
              </a:rPr>
              <a:t> </a:t>
            </a:r>
            <a:r>
              <a:rPr lang="en-US" altLang="en-US" sz="1600" b="1">
                <a:solidFill>
                  <a:srgbClr val="E40022"/>
                </a:solidFill>
              </a:rPr>
              <a:t>(cont.)</a:t>
            </a:r>
          </a:p>
        </p:txBody>
      </p:sp>
    </p:spTree>
    <p:custDataLst>
      <p:tags r:id="rId2"/>
    </p:custDataLst>
    <p:extLst>
      <p:ext uri="{BB962C8B-B14F-4D97-AF65-F5344CB8AC3E}">
        <p14:creationId xmlns:p14="http://schemas.microsoft.com/office/powerpoint/2010/main" val="1152518691"/>
      </p:ext>
    </p:extLst>
  </p:cSld>
  <p:clrMapOvr>
    <a:overrideClrMapping bg1="lt1" tx1="dk1" bg2="lt2" tx2="dk2" accent1="accent1" accent2="accent2" accent3="accent3" accent4="accent4" accent5="accent5" accent6="accent6" hlink="hlink" folHlink="folHlink"/>
  </p:clrMapOvr>
  <p:transition>
    <p:wipe dir="r"/>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1987">
                                            <p:txEl>
                                              <p:pRg st="0" end="0"/>
                                            </p:txEl>
                                          </p:spTgt>
                                        </p:tgtEl>
                                        <p:attrNameLst>
                                          <p:attrName>style.visibility</p:attrName>
                                        </p:attrNameLst>
                                      </p:cBhvr>
                                      <p:to>
                                        <p:strVal val="visible"/>
                                      </p:to>
                                    </p:set>
                                    <p:animEffect transition="in" filter="wipe(left)">
                                      <p:cBhvr>
                                        <p:cTn id="7" dur="500"/>
                                        <p:tgtEl>
                                          <p:spTgt spid="6819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81987">
                                            <p:txEl>
                                              <p:pRg st="1" end="1"/>
                                            </p:txEl>
                                          </p:spTgt>
                                        </p:tgtEl>
                                        <p:attrNameLst>
                                          <p:attrName>style.visibility</p:attrName>
                                        </p:attrNameLst>
                                      </p:cBhvr>
                                      <p:to>
                                        <p:strVal val="visible"/>
                                      </p:to>
                                    </p:set>
                                    <p:animEffect transition="in" filter="wipe(left)">
                                      <p:cBhvr>
                                        <p:cTn id="12" dur="500"/>
                                        <p:tgtEl>
                                          <p:spTgt spid="68198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1987">
                                            <p:txEl>
                                              <p:pRg st="2" end="2"/>
                                            </p:txEl>
                                          </p:spTgt>
                                        </p:tgtEl>
                                        <p:attrNameLst>
                                          <p:attrName>style.visibility</p:attrName>
                                        </p:attrNameLst>
                                      </p:cBhvr>
                                      <p:to>
                                        <p:strVal val="visible"/>
                                      </p:to>
                                    </p:set>
                                    <p:animEffect transition="in" filter="wipe(left)">
                                      <p:cBhvr>
                                        <p:cTn id="17" dur="500"/>
                                        <p:tgtEl>
                                          <p:spTgt spid="6819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98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9_Default Design">
  <a:themeElements>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3200" b="0" i="0" u="none" strike="noStrike" cap="none" normalizeH="0" baseline="0" smtClean="0">
            <a:ln>
              <a:noFill/>
            </a:ln>
            <a:solidFill>
              <a:srgbClr val="E4002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3200" b="0" i="0" u="none" strike="noStrike" cap="none" normalizeH="0" baseline="0" smtClean="0">
            <a:ln>
              <a:noFill/>
            </a:ln>
            <a:solidFill>
              <a:srgbClr val="E40022"/>
            </a:solidFill>
            <a:effectLst/>
            <a:latin typeface="Arial"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3200" b="0" i="0" u="none" strike="noStrike" cap="none" normalizeH="0" baseline="0" smtClean="0">
            <a:ln>
              <a:noFill/>
            </a:ln>
            <a:solidFill>
              <a:srgbClr val="E4002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3200" b="0" i="0" u="none" strike="noStrike" cap="none" normalizeH="0" baseline="0" smtClean="0">
            <a:ln>
              <a:noFill/>
            </a:ln>
            <a:solidFill>
              <a:srgbClr val="E40022"/>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Default Design">
  <a:themeElements>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3200" b="0" i="0" u="none" strike="noStrike" cap="none" normalizeH="0" baseline="0" smtClean="0">
            <a:ln>
              <a:noFill/>
            </a:ln>
            <a:solidFill>
              <a:srgbClr val="E4002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3200" b="0" i="0" u="none" strike="noStrike" cap="none" normalizeH="0" baseline="0" smtClean="0">
            <a:ln>
              <a:noFill/>
            </a:ln>
            <a:solidFill>
              <a:srgbClr val="E40022"/>
            </a:solidFill>
            <a:effectLst/>
            <a:latin typeface="Arial" charset="0"/>
          </a:defRPr>
        </a:defPPr>
      </a:lstStyle>
    </a:lnDef>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3200" b="0" i="0" u="none" strike="noStrike" cap="none" normalizeH="0" baseline="0" smtClean="0">
            <a:ln>
              <a:noFill/>
            </a:ln>
            <a:solidFill>
              <a:srgbClr val="E4002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altLang="en-US" sz="3200" b="0" i="0" u="none" strike="noStrike" cap="none" normalizeH="0" baseline="0" smtClean="0">
            <a:ln>
              <a:noFill/>
            </a:ln>
            <a:solidFill>
              <a:srgbClr val="E40022"/>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0.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1.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2.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3.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4.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5.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6.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7.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8.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19.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xml><?xml version="1.0" encoding="utf-8"?>
<a:themeOverride xmlns:a="http://schemas.openxmlformats.org/drawingml/2006/main">
  <a:clrScheme name="6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0.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1.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2.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3.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4.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5.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6.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7.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8.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29.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3.xml><?xml version="1.0" encoding="utf-8"?>
<a:themeOverride xmlns:a="http://schemas.openxmlformats.org/drawingml/2006/main">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30.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31.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32.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33.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34.xml><?xml version="1.0" encoding="utf-8"?>
<a:themeOverride xmlns:a="http://schemas.openxmlformats.org/drawingml/2006/main">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35.xml><?xml version="1.0" encoding="utf-8"?>
<a:themeOverride xmlns:a="http://schemas.openxmlformats.org/drawingml/2006/main">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36.xml><?xml version="1.0" encoding="utf-8"?>
<a:themeOverride xmlns:a="http://schemas.openxmlformats.org/drawingml/2006/main">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37.xml><?xml version="1.0" encoding="utf-8"?>
<a:themeOverride xmlns:a="http://schemas.openxmlformats.org/drawingml/2006/main">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4.xml><?xml version="1.0" encoding="utf-8"?>
<a:themeOverride xmlns:a="http://schemas.openxmlformats.org/drawingml/2006/main">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5.xml><?xml version="1.0" encoding="utf-8"?>
<a:themeOverride xmlns:a="http://schemas.openxmlformats.org/drawingml/2006/main">
  <a:clrScheme name="1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6.xml><?xml version="1.0" encoding="utf-8"?>
<a:themeOverride xmlns:a="http://schemas.openxmlformats.org/drawingml/2006/main">
  <a:clrScheme name="9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7.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8.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ppt/theme/themeOverride9.xml><?xml version="1.0" encoding="utf-8"?>
<a:themeOverride xmlns:a="http://schemas.openxmlformats.org/drawingml/2006/main">
  <a:clrScheme name="1_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69B6"/>
    </a:hlink>
    <a:folHlink>
      <a:srgbClr val="0069B6"/>
    </a:folHlink>
  </a:clrScheme>
</a:themeOverride>
</file>

<file path=docProps/app.xml><?xml version="1.0" encoding="utf-8"?>
<Properties xmlns="http://schemas.openxmlformats.org/officeDocument/2006/extended-properties" xmlns:vt="http://schemas.openxmlformats.org/officeDocument/2006/docPropsVTypes">
  <TotalTime>35</TotalTime>
  <Words>1075</Words>
  <Application>Microsoft Office PowerPoint</Application>
  <PresentationFormat>On-screen Show (4:3)</PresentationFormat>
  <Paragraphs>188</Paragraphs>
  <Slides>37</Slides>
  <Notes>37</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9_Default Design</vt:lpstr>
      <vt:lpstr>6_Default Design</vt:lpstr>
      <vt:lpstr>11_Default Design</vt:lpstr>
      <vt:lpstr>1_Default Design</vt:lpstr>
      <vt:lpstr>Chapter Menu</vt:lpstr>
      <vt:lpstr>Chapter Introduction</vt:lpstr>
      <vt:lpstr>Chapter Introduction</vt:lpstr>
      <vt:lpstr>Chapter Introduction</vt:lpstr>
      <vt:lpstr>Chapter Introduction</vt:lpstr>
      <vt:lpstr>Lesson 1 Reading Guide - KC</vt:lpstr>
      <vt:lpstr>Lesson 1-1</vt:lpstr>
      <vt:lpstr>Lesson 1-2</vt:lpstr>
      <vt:lpstr>Lesson 1-2</vt:lpstr>
      <vt:lpstr>Lesson 1-2</vt:lpstr>
      <vt:lpstr>Lesson 1-2</vt:lpstr>
      <vt:lpstr>Lesson 1-3</vt:lpstr>
      <vt:lpstr>Lesson 1-3</vt:lpstr>
      <vt:lpstr>Lesson 1-3</vt:lpstr>
      <vt:lpstr>Lesson 1-3</vt:lpstr>
      <vt:lpstr>Lesson 1-3</vt:lpstr>
      <vt:lpstr>Lesson 1-3</vt:lpstr>
      <vt:lpstr>Lesson 1-3</vt:lpstr>
      <vt:lpstr>Lesson 1-3</vt:lpstr>
      <vt:lpstr>Lesson 1-3</vt:lpstr>
      <vt:lpstr>Lesson 1-3</vt:lpstr>
      <vt:lpstr>Lesson 1-3</vt:lpstr>
      <vt:lpstr>Lesson 1-4</vt:lpstr>
      <vt:lpstr>Lesson 1-4</vt:lpstr>
      <vt:lpstr>Lesson 1-4</vt:lpstr>
      <vt:lpstr>Lesson 1-3</vt:lpstr>
      <vt:lpstr>Lesson 1-5</vt:lpstr>
      <vt:lpstr>Lesson 1-5</vt:lpstr>
      <vt:lpstr>Lesson 1-5</vt:lpstr>
      <vt:lpstr>Lesson 1-6</vt:lpstr>
      <vt:lpstr>Lesson 1-6</vt:lpstr>
      <vt:lpstr>Lesson 1-6</vt:lpstr>
      <vt:lpstr>Lesson 1-6</vt:lpstr>
      <vt:lpstr>Lesson 1 – LR1</vt:lpstr>
      <vt:lpstr>Lesson 1 – LR2</vt:lpstr>
      <vt:lpstr>Lesson 1 – LR3</vt:lpstr>
      <vt:lpstr>Lesson 1 - Now</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Menu</dc:title>
  <dc:creator>Beth</dc:creator>
  <cp:lastModifiedBy>Beth</cp:lastModifiedBy>
  <cp:revision>4</cp:revision>
  <dcterms:created xsi:type="dcterms:W3CDTF">2013-10-07T01:12:59Z</dcterms:created>
  <dcterms:modified xsi:type="dcterms:W3CDTF">2013-10-07T01:48:07Z</dcterms:modified>
</cp:coreProperties>
</file>