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537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4_Default Design</vt:lpstr>
      <vt:lpstr>5_Default Design</vt:lpstr>
      <vt:lpstr>9_Default Design</vt:lpstr>
      <vt:lpstr>Chapter Menu</vt:lpstr>
      <vt:lpstr>Lesson 3 Reading Guide - KC</vt:lpstr>
      <vt:lpstr>Lesson 3-3</vt:lpstr>
      <vt:lpstr>Lesson 3-1</vt:lpstr>
      <vt:lpstr>Lesson 3-3</vt:lpstr>
      <vt:lpstr>Lesson 3-2</vt:lpstr>
      <vt:lpstr>Lesson 3-4</vt:lpstr>
      <vt:lpstr>Lesson 3-4</vt:lpstr>
      <vt:lpstr>Lesson 3-4</vt:lpstr>
      <vt:lpstr>Lesson 3-4</vt:lpstr>
      <vt:lpstr>Lesson 3-5</vt:lpstr>
      <vt:lpstr>Lesson 3-5</vt:lpstr>
      <vt:lpstr>Lesson 3-5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4</cp:revision>
  <dcterms:created xsi:type="dcterms:W3CDTF">2013-11-04T15:48:21Z</dcterms:created>
  <dcterms:modified xsi:type="dcterms:W3CDTF">2013-11-04T17:58:07Z</dcterms:modified>
</cp:coreProperties>
</file>